
<file path=[Content_Types].xml><?xml version="1.0" encoding="utf-8"?>
<Types xmlns="http://schemas.openxmlformats.org/package/2006/content-types">
  <Default Extension="bmp" ContentType="image/bmp"/>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0"/>
  </p:notesMasterIdLst>
  <p:handoutMasterIdLst>
    <p:handoutMasterId r:id="rId91"/>
  </p:handoutMasterIdLst>
  <p:sldIdLst>
    <p:sldId id="256" r:id="rId5"/>
    <p:sldId id="257" r:id="rId6"/>
    <p:sldId id="258" r:id="rId7"/>
    <p:sldId id="259" r:id="rId8"/>
    <p:sldId id="260" r:id="rId9"/>
    <p:sldId id="261" r:id="rId10"/>
    <p:sldId id="262" r:id="rId11"/>
    <p:sldId id="263" r:id="rId12"/>
    <p:sldId id="265" r:id="rId13"/>
    <p:sldId id="264"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8" r:id="rId45"/>
    <p:sldId id="297" r:id="rId46"/>
    <p:sldId id="299" r:id="rId47"/>
    <p:sldId id="300" r:id="rId48"/>
    <p:sldId id="301" r:id="rId49"/>
    <p:sldId id="302" r:id="rId50"/>
    <p:sldId id="303" r:id="rId51"/>
    <p:sldId id="304" r:id="rId52"/>
    <p:sldId id="305" r:id="rId53"/>
    <p:sldId id="306" r:id="rId54"/>
    <p:sldId id="307" r:id="rId55"/>
    <p:sldId id="308" r:id="rId56"/>
    <p:sldId id="310" r:id="rId57"/>
    <p:sldId id="313" r:id="rId58"/>
    <p:sldId id="311" r:id="rId59"/>
    <p:sldId id="312"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Lst>
  <p:sldSz cx="12192000" cy="6858000"/>
  <p:notesSz cx="6858000" cy="9144000"/>
  <p:defaultTextStyle>
    <a:defPPr>
      <a:defRPr lang="en-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dvolená sekcia" id="{6194C81F-7476-4D4F-B236-84533B896168}">
          <p14:sldIdLst>
            <p14:sldId id="256"/>
          </p14:sldIdLst>
        </p14:section>
        <p14:section name="Sekcia bez názvu" id="{BEB3EFAB-D0BC-4D90-8F60-B37618F67D57}">
          <p14:sldIdLst>
            <p14:sldId id="257"/>
            <p14:sldId id="258"/>
            <p14:sldId id="259"/>
            <p14:sldId id="260"/>
            <p14:sldId id="261"/>
            <p14:sldId id="262"/>
            <p14:sldId id="263"/>
            <p14:sldId id="265"/>
            <p14:sldId id="264"/>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8"/>
            <p14:sldId id="297"/>
            <p14:sldId id="299"/>
            <p14:sldId id="300"/>
            <p14:sldId id="301"/>
            <p14:sldId id="302"/>
            <p14:sldId id="303"/>
            <p14:sldId id="304"/>
            <p14:sldId id="305"/>
            <p14:sldId id="306"/>
            <p14:sldId id="307"/>
            <p14:sldId id="308"/>
            <p14:sldId id="310"/>
            <p14:sldId id="313"/>
            <p14:sldId id="311"/>
            <p14:sldId id="312"/>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010F"/>
    <a:srgbClr val="004B98"/>
    <a:srgbClr val="1167D7"/>
    <a:srgbClr val="146CCA"/>
    <a:srgbClr val="0432FF"/>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5B21B-235C-4124-88FC-41961104ABD7}" v="76" dt="2025-10-21T09:06:58.217"/>
    <p1510:client id="{8D33B723-8D7D-44C9-A9A0-9BD28589EB65}" v="5" dt="2025-10-20T13:25:43.184"/>
    <p1510:client id="{CB7A2F50-6F49-4EFE-B57B-C61DA75BC73F}" v="163" dt="2025-10-20T12:55:16.9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72760" autoAdjust="0"/>
  </p:normalViewPr>
  <p:slideViewPr>
    <p:cSldViewPr snapToGrid="0">
      <p:cViewPr>
        <p:scale>
          <a:sx n="80" d="100"/>
          <a:sy n="80" d="100"/>
        </p:scale>
        <p:origin x="2430"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handoutMaster" Target="handoutMasters/handoutMaster1.xml"/><Relationship Id="rId9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microsoft.com/office/2015/10/relationships/revisionInfo" Target="revisionInfo.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presProps" Target="presProps.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áš Nagy" userId="183cb17d-73e0-43f5-9444-75089c10c133" providerId="ADAL" clId="{E8A0CBE5-8939-4F53-9193-E356609F7F8A}"/>
    <pc:docChg chg="undo custSel delSld modSld modSection">
      <pc:chgData name="Tomáš Nagy" userId="183cb17d-73e0-43f5-9444-75089c10c133" providerId="ADAL" clId="{E8A0CBE5-8939-4F53-9193-E356609F7F8A}" dt="2025-10-21T09:06:58.217" v="129"/>
      <pc:docMkLst>
        <pc:docMk/>
      </pc:docMkLst>
      <pc:sldChg chg="modSp mod">
        <pc:chgData name="Tomáš Nagy" userId="183cb17d-73e0-43f5-9444-75089c10c133" providerId="ADAL" clId="{E8A0CBE5-8939-4F53-9193-E356609F7F8A}" dt="2025-10-21T08:50:11.075" v="12" actId="123"/>
        <pc:sldMkLst>
          <pc:docMk/>
          <pc:sldMk cId="3342310420" sldId="256"/>
        </pc:sldMkLst>
        <pc:spChg chg="mod">
          <ac:chgData name="Tomáš Nagy" userId="183cb17d-73e0-43f5-9444-75089c10c133" providerId="ADAL" clId="{E8A0CBE5-8939-4F53-9193-E356609F7F8A}" dt="2025-10-21T08:50:11.075" v="12" actId="123"/>
          <ac:spMkLst>
            <pc:docMk/>
            <pc:sldMk cId="3342310420" sldId="256"/>
            <ac:spMk id="2" creationId="{BB90C29C-D68A-4D3D-4024-B989D99F6CC8}"/>
          </ac:spMkLst>
        </pc:spChg>
      </pc:sldChg>
      <pc:sldChg chg="addSp delSp modSp mod setBg">
        <pc:chgData name="Tomáš Nagy" userId="183cb17d-73e0-43f5-9444-75089c10c133" providerId="ADAL" clId="{E8A0CBE5-8939-4F53-9193-E356609F7F8A}" dt="2025-10-21T09:06:58.217" v="129"/>
        <pc:sldMkLst>
          <pc:docMk/>
          <pc:sldMk cId="3935732757" sldId="342"/>
        </pc:sldMkLst>
        <pc:spChg chg="mod">
          <ac:chgData name="Tomáš Nagy" userId="183cb17d-73e0-43f5-9444-75089c10c133" providerId="ADAL" clId="{E8A0CBE5-8939-4F53-9193-E356609F7F8A}" dt="2025-10-21T09:01:51.810" v="40" actId="20577"/>
          <ac:spMkLst>
            <pc:docMk/>
            <pc:sldMk cId="3935732757" sldId="342"/>
            <ac:spMk id="3" creationId="{492986E6-0EA3-425E-9F98-1AC55D05C97B}"/>
          </ac:spMkLst>
        </pc:spChg>
        <pc:picChg chg="add del mod">
          <ac:chgData name="Tomáš Nagy" userId="183cb17d-73e0-43f5-9444-75089c10c133" providerId="ADAL" clId="{E8A0CBE5-8939-4F53-9193-E356609F7F8A}" dt="2025-10-21T09:02:27.849" v="54" actId="478"/>
          <ac:picMkLst>
            <pc:docMk/>
            <pc:sldMk cId="3935732757" sldId="342"/>
            <ac:picMk id="6" creationId="{81F61D49-6B68-8942-1CC7-AE23025874B2}"/>
          </ac:picMkLst>
        </pc:picChg>
        <pc:picChg chg="del">
          <ac:chgData name="Tomáš Nagy" userId="183cb17d-73e0-43f5-9444-75089c10c133" providerId="ADAL" clId="{E8A0CBE5-8939-4F53-9193-E356609F7F8A}" dt="2025-10-21T08:50:35.285" v="38" actId="478"/>
          <ac:picMkLst>
            <pc:docMk/>
            <pc:sldMk cId="3935732757" sldId="342"/>
            <ac:picMk id="1026" creationId="{9623683C-DF8F-2C36-0E27-2DE99B517252}"/>
          </ac:picMkLst>
        </pc:picChg>
      </pc:sldChg>
      <pc:sldChg chg="del">
        <pc:chgData name="Tomáš Nagy" userId="183cb17d-73e0-43f5-9444-75089c10c133" providerId="ADAL" clId="{E8A0CBE5-8939-4F53-9193-E356609F7F8A}" dt="2025-10-21T08:56:16.926" v="39" actId="2696"/>
        <pc:sldMkLst>
          <pc:docMk/>
          <pc:sldMk cId="2432181897" sldId="343"/>
        </pc:sldMkLst>
      </pc:sldChg>
      <pc:sldChg chg="del">
        <pc:chgData name="Tomáš Nagy" userId="183cb17d-73e0-43f5-9444-75089c10c133" providerId="ADAL" clId="{E8A0CBE5-8939-4F53-9193-E356609F7F8A}" dt="2025-10-21T08:56:16.926" v="39" actId="2696"/>
        <pc:sldMkLst>
          <pc:docMk/>
          <pc:sldMk cId="619137905" sldId="344"/>
        </pc:sldMkLst>
      </pc:sldChg>
    </pc:docChg>
  </pc:docChgLst>
  <pc:docChgLst>
    <pc:chgData name="Tomáš Nagy" userId="183cb17d-73e0-43f5-9444-75089c10c133" providerId="ADAL" clId="{8D33B723-8D7D-44C9-A9A0-9BD28589EB65}"/>
    <pc:docChg chg="undo custSel addSld modSld modSection">
      <pc:chgData name="Tomáš Nagy" userId="183cb17d-73e0-43f5-9444-75089c10c133" providerId="ADAL" clId="{8D33B723-8D7D-44C9-A9A0-9BD28589EB65}" dt="2025-10-20T13:52:05.102" v="44" actId="123"/>
      <pc:docMkLst>
        <pc:docMk/>
      </pc:docMkLst>
      <pc:sldChg chg="modSp mod">
        <pc:chgData name="Tomáš Nagy" userId="183cb17d-73e0-43f5-9444-75089c10c133" providerId="ADAL" clId="{8D33B723-8D7D-44C9-A9A0-9BD28589EB65}" dt="2025-10-20T13:51:49.142" v="41" actId="123"/>
        <pc:sldMkLst>
          <pc:docMk/>
          <pc:sldMk cId="959903439" sldId="340"/>
        </pc:sldMkLst>
        <pc:spChg chg="mod">
          <ac:chgData name="Tomáš Nagy" userId="183cb17d-73e0-43f5-9444-75089c10c133" providerId="ADAL" clId="{8D33B723-8D7D-44C9-A9A0-9BD28589EB65}" dt="2025-10-20T13:51:49.142" v="41" actId="123"/>
          <ac:spMkLst>
            <pc:docMk/>
            <pc:sldMk cId="959903439" sldId="340"/>
            <ac:spMk id="3" creationId="{2FEE6C31-D67C-946B-FFE8-1CC464F3A30A}"/>
          </ac:spMkLst>
        </pc:spChg>
      </pc:sldChg>
      <pc:sldChg chg="modSp mod">
        <pc:chgData name="Tomáš Nagy" userId="183cb17d-73e0-43f5-9444-75089c10c133" providerId="ADAL" clId="{8D33B723-8D7D-44C9-A9A0-9BD28589EB65}" dt="2025-10-20T13:51:53.926" v="42" actId="123"/>
        <pc:sldMkLst>
          <pc:docMk/>
          <pc:sldMk cId="2039826730" sldId="341"/>
        </pc:sldMkLst>
        <pc:spChg chg="mod">
          <ac:chgData name="Tomáš Nagy" userId="183cb17d-73e0-43f5-9444-75089c10c133" providerId="ADAL" clId="{8D33B723-8D7D-44C9-A9A0-9BD28589EB65}" dt="2025-10-20T13:51:53.926" v="42" actId="123"/>
          <ac:spMkLst>
            <pc:docMk/>
            <pc:sldMk cId="2039826730" sldId="341"/>
            <ac:spMk id="3" creationId="{97C038ED-3D63-E83A-1D61-5723D3CBDC42}"/>
          </ac:spMkLst>
        </pc:spChg>
      </pc:sldChg>
      <pc:sldChg chg="addSp delSp modSp add mod">
        <pc:chgData name="Tomáš Nagy" userId="183cb17d-73e0-43f5-9444-75089c10c133" providerId="ADAL" clId="{8D33B723-8D7D-44C9-A9A0-9BD28589EB65}" dt="2025-10-20T13:51:58.984" v="43" actId="123"/>
        <pc:sldMkLst>
          <pc:docMk/>
          <pc:sldMk cId="2432181897" sldId="343"/>
        </pc:sldMkLst>
        <pc:spChg chg="mod">
          <ac:chgData name="Tomáš Nagy" userId="183cb17d-73e0-43f5-9444-75089c10c133" providerId="ADAL" clId="{8D33B723-8D7D-44C9-A9A0-9BD28589EB65}" dt="2025-10-20T13:25:37.809" v="15" actId="20577"/>
          <ac:spMkLst>
            <pc:docMk/>
            <pc:sldMk cId="2432181897" sldId="343"/>
            <ac:spMk id="2" creationId="{E5CA882E-8708-7FA1-5B85-E9E33A110822}"/>
          </ac:spMkLst>
        </pc:spChg>
        <pc:spChg chg="mod">
          <ac:chgData name="Tomáš Nagy" userId="183cb17d-73e0-43f5-9444-75089c10c133" providerId="ADAL" clId="{8D33B723-8D7D-44C9-A9A0-9BD28589EB65}" dt="2025-10-20T13:51:58.984" v="43" actId="123"/>
          <ac:spMkLst>
            <pc:docMk/>
            <pc:sldMk cId="2432181897" sldId="343"/>
            <ac:spMk id="3" creationId="{FEA15A40-DBF2-FE3A-A84C-ACDCE56D6D53}"/>
          </ac:spMkLst>
        </pc:spChg>
        <pc:graphicFrameChg chg="add del mod">
          <ac:chgData name="Tomáš Nagy" userId="183cb17d-73e0-43f5-9444-75089c10c133" providerId="ADAL" clId="{8D33B723-8D7D-44C9-A9A0-9BD28589EB65}" dt="2025-10-20T13:22:50.984" v="4" actId="478"/>
          <ac:graphicFrameMkLst>
            <pc:docMk/>
            <pc:sldMk cId="2432181897" sldId="343"/>
            <ac:graphicFrameMk id="4" creationId="{B7926577-AFD7-5921-F5CA-32CB380768AE}"/>
          </ac:graphicFrameMkLst>
        </pc:graphicFrameChg>
      </pc:sldChg>
      <pc:sldChg chg="modSp add mod">
        <pc:chgData name="Tomáš Nagy" userId="183cb17d-73e0-43f5-9444-75089c10c133" providerId="ADAL" clId="{8D33B723-8D7D-44C9-A9A0-9BD28589EB65}" dt="2025-10-20T13:52:05.102" v="44" actId="123"/>
        <pc:sldMkLst>
          <pc:docMk/>
          <pc:sldMk cId="619137905" sldId="344"/>
        </pc:sldMkLst>
        <pc:spChg chg="mod">
          <ac:chgData name="Tomáš Nagy" userId="183cb17d-73e0-43f5-9444-75089c10c133" providerId="ADAL" clId="{8D33B723-8D7D-44C9-A9A0-9BD28589EB65}" dt="2025-10-20T13:25:43.184" v="16"/>
          <ac:spMkLst>
            <pc:docMk/>
            <pc:sldMk cId="619137905" sldId="344"/>
            <ac:spMk id="2" creationId="{42939145-8C37-04A9-AB0E-F049FC59A2C3}"/>
          </ac:spMkLst>
        </pc:spChg>
        <pc:spChg chg="mod">
          <ac:chgData name="Tomáš Nagy" userId="183cb17d-73e0-43f5-9444-75089c10c133" providerId="ADAL" clId="{8D33B723-8D7D-44C9-A9A0-9BD28589EB65}" dt="2025-10-20T13:52:05.102" v="44" actId="123"/>
          <ac:spMkLst>
            <pc:docMk/>
            <pc:sldMk cId="619137905" sldId="344"/>
            <ac:spMk id="3" creationId="{24224E55-6E8D-8DD6-5A4A-FB471462F35A}"/>
          </ac:spMkLst>
        </pc:spChg>
      </pc:sldChg>
    </pc:docChg>
  </pc:docChgLst>
  <pc:docChgLst>
    <pc:chgData name="Tomáš Nagy" userId="183cb17d-73e0-43f5-9444-75089c10c133" providerId="ADAL" clId="{CB7A2F50-6F49-4EFE-B57B-C61DA75BC73F}"/>
    <pc:docChg chg="undo redo custSel addSld delSld modSld sldOrd modSection">
      <pc:chgData name="Tomáš Nagy" userId="183cb17d-73e0-43f5-9444-75089c10c133" providerId="ADAL" clId="{CB7A2F50-6F49-4EFE-B57B-C61DA75BC73F}" dt="2025-10-20T13:00:59.259" v="2794" actId="2696"/>
      <pc:docMkLst>
        <pc:docMk/>
      </pc:docMkLst>
      <pc:sldChg chg="addSp modSp mod">
        <pc:chgData name="Tomáš Nagy" userId="183cb17d-73e0-43f5-9444-75089c10c133" providerId="ADAL" clId="{CB7A2F50-6F49-4EFE-B57B-C61DA75BC73F}" dt="2025-10-20T06:43:48.910" v="107" actId="1037"/>
        <pc:sldMkLst>
          <pc:docMk/>
          <pc:sldMk cId="3342310420" sldId="256"/>
        </pc:sldMkLst>
        <pc:spChg chg="add mod">
          <ac:chgData name="Tomáš Nagy" userId="183cb17d-73e0-43f5-9444-75089c10c133" providerId="ADAL" clId="{CB7A2F50-6F49-4EFE-B57B-C61DA75BC73F}" dt="2025-10-20T06:43:48.910" v="107" actId="1037"/>
          <ac:spMkLst>
            <pc:docMk/>
            <pc:sldMk cId="3342310420" sldId="256"/>
            <ac:spMk id="2" creationId="{BB90C29C-D68A-4D3D-4024-B989D99F6CC8}"/>
          </ac:spMkLst>
        </pc:spChg>
        <pc:spChg chg="mod">
          <ac:chgData name="Tomáš Nagy" userId="183cb17d-73e0-43f5-9444-75089c10c133" providerId="ADAL" clId="{CB7A2F50-6F49-4EFE-B57B-C61DA75BC73F}" dt="2025-10-20T06:43:39.978" v="99" actId="20577"/>
          <ac:spMkLst>
            <pc:docMk/>
            <pc:sldMk cId="3342310420" sldId="256"/>
            <ac:spMk id="15" creationId="{3A905953-CF00-45D7-2BF4-E642EE0AB00C}"/>
          </ac:spMkLst>
        </pc:spChg>
      </pc:sldChg>
      <pc:sldChg chg="delSp modSp mod modNotesTx">
        <pc:chgData name="Tomáš Nagy" userId="183cb17d-73e0-43f5-9444-75089c10c133" providerId="ADAL" clId="{CB7A2F50-6F49-4EFE-B57B-C61DA75BC73F}" dt="2025-10-20T10:21:08.472" v="1360" actId="123"/>
        <pc:sldMkLst>
          <pc:docMk/>
          <pc:sldMk cId="4093356016" sldId="257"/>
        </pc:sldMkLst>
        <pc:spChg chg="mod">
          <ac:chgData name="Tomáš Nagy" userId="183cb17d-73e0-43f5-9444-75089c10c133" providerId="ADAL" clId="{CB7A2F50-6F49-4EFE-B57B-C61DA75BC73F}" dt="2025-10-20T07:07:55.878" v="328" actId="20577"/>
          <ac:spMkLst>
            <pc:docMk/>
            <pc:sldMk cId="4093356016" sldId="257"/>
            <ac:spMk id="2" creationId="{A11223B5-4F6D-30D5-B912-8D7103CF95ED}"/>
          </ac:spMkLst>
        </pc:spChg>
        <pc:spChg chg="mod">
          <ac:chgData name="Tomáš Nagy" userId="183cb17d-73e0-43f5-9444-75089c10c133" providerId="ADAL" clId="{CB7A2F50-6F49-4EFE-B57B-C61DA75BC73F}" dt="2025-10-20T10:21:08.472" v="1360" actId="123"/>
          <ac:spMkLst>
            <pc:docMk/>
            <pc:sldMk cId="4093356016" sldId="257"/>
            <ac:spMk id="3" creationId="{A3FCEF34-BAFC-44DC-F621-97F97253E91D}"/>
          </ac:spMkLst>
        </pc:spChg>
        <pc:spChg chg="del mod">
          <ac:chgData name="Tomáš Nagy" userId="183cb17d-73e0-43f5-9444-75089c10c133" providerId="ADAL" clId="{CB7A2F50-6F49-4EFE-B57B-C61DA75BC73F}" dt="2025-10-20T07:06:47.233" v="304" actId="478"/>
          <ac:spMkLst>
            <pc:docMk/>
            <pc:sldMk cId="4093356016" sldId="257"/>
            <ac:spMk id="15" creationId="{0AFED16D-A555-FCB0-7641-D0AA7DE77EAE}"/>
          </ac:spMkLst>
        </pc:spChg>
      </pc:sldChg>
      <pc:sldChg chg="del">
        <pc:chgData name="Tomáš Nagy" userId="183cb17d-73e0-43f5-9444-75089c10c133" providerId="ADAL" clId="{CB7A2F50-6F49-4EFE-B57B-C61DA75BC73F}" dt="2025-10-20T06:56:00.415" v="182" actId="2696"/>
        <pc:sldMkLst>
          <pc:docMk/>
          <pc:sldMk cId="574426795" sldId="258"/>
        </pc:sldMkLst>
      </pc:sldChg>
      <pc:sldChg chg="delSp modSp add mod modNotesTx">
        <pc:chgData name="Tomáš Nagy" userId="183cb17d-73e0-43f5-9444-75089c10c133" providerId="ADAL" clId="{CB7A2F50-6F49-4EFE-B57B-C61DA75BC73F}" dt="2025-10-20T10:21:17.470" v="1362" actId="123"/>
        <pc:sldMkLst>
          <pc:docMk/>
          <pc:sldMk cId="1950463027" sldId="258"/>
        </pc:sldMkLst>
        <pc:spChg chg="mod">
          <ac:chgData name="Tomáš Nagy" userId="183cb17d-73e0-43f5-9444-75089c10c133" providerId="ADAL" clId="{CB7A2F50-6F49-4EFE-B57B-C61DA75BC73F}" dt="2025-10-20T07:08:06.879" v="332" actId="20577"/>
          <ac:spMkLst>
            <pc:docMk/>
            <pc:sldMk cId="1950463027" sldId="258"/>
            <ac:spMk id="2" creationId="{B363940B-70FD-A90C-75EF-25101BBCE6C8}"/>
          </ac:spMkLst>
        </pc:spChg>
        <pc:spChg chg="mod">
          <ac:chgData name="Tomáš Nagy" userId="183cb17d-73e0-43f5-9444-75089c10c133" providerId="ADAL" clId="{CB7A2F50-6F49-4EFE-B57B-C61DA75BC73F}" dt="2025-10-20T10:21:17.470" v="1362" actId="123"/>
          <ac:spMkLst>
            <pc:docMk/>
            <pc:sldMk cId="1950463027" sldId="258"/>
            <ac:spMk id="3" creationId="{4C688D5D-6116-7888-4DD5-8D728ECAA31E}"/>
          </ac:spMkLst>
        </pc:spChg>
        <pc:spChg chg="del mod">
          <ac:chgData name="Tomáš Nagy" userId="183cb17d-73e0-43f5-9444-75089c10c133" providerId="ADAL" clId="{CB7A2F50-6F49-4EFE-B57B-C61DA75BC73F}" dt="2025-10-20T07:06:58.850" v="308" actId="478"/>
          <ac:spMkLst>
            <pc:docMk/>
            <pc:sldMk cId="1950463027" sldId="258"/>
            <ac:spMk id="15" creationId="{DCA267CC-2C3D-0ED2-CDC5-EF403260268A}"/>
          </ac:spMkLst>
        </pc:spChg>
      </pc:sldChg>
      <pc:sldChg chg="modSp add mod modNotesTx">
        <pc:chgData name="Tomáš Nagy" userId="183cb17d-73e0-43f5-9444-75089c10c133" providerId="ADAL" clId="{CB7A2F50-6F49-4EFE-B57B-C61DA75BC73F}" dt="2025-10-20T10:21:25.431" v="1363" actId="123"/>
        <pc:sldMkLst>
          <pc:docMk/>
          <pc:sldMk cId="1784831768" sldId="259"/>
        </pc:sldMkLst>
        <pc:spChg chg="mod">
          <ac:chgData name="Tomáš Nagy" userId="183cb17d-73e0-43f5-9444-75089c10c133" providerId="ADAL" clId="{CB7A2F50-6F49-4EFE-B57B-C61DA75BC73F}" dt="2025-10-20T07:30:34.107" v="344" actId="20577"/>
          <ac:spMkLst>
            <pc:docMk/>
            <pc:sldMk cId="1784831768" sldId="259"/>
            <ac:spMk id="2" creationId="{06DA1C70-8FBF-F064-C9D6-D733413BD300}"/>
          </ac:spMkLst>
        </pc:spChg>
        <pc:spChg chg="mod">
          <ac:chgData name="Tomáš Nagy" userId="183cb17d-73e0-43f5-9444-75089c10c133" providerId="ADAL" clId="{CB7A2F50-6F49-4EFE-B57B-C61DA75BC73F}" dt="2025-10-20T10:21:25.431" v="1363" actId="123"/>
          <ac:spMkLst>
            <pc:docMk/>
            <pc:sldMk cId="1784831768" sldId="259"/>
            <ac:spMk id="3" creationId="{0C154413-C909-9726-CEB2-1A9610835EB4}"/>
          </ac:spMkLst>
        </pc:spChg>
      </pc:sldChg>
      <pc:sldChg chg="add del">
        <pc:chgData name="Tomáš Nagy" userId="183cb17d-73e0-43f5-9444-75089c10c133" providerId="ADAL" clId="{CB7A2F50-6F49-4EFE-B57B-C61DA75BC73F}" dt="2025-10-20T07:27:36.109" v="341" actId="2696"/>
        <pc:sldMkLst>
          <pc:docMk/>
          <pc:sldMk cId="2904838510" sldId="259"/>
        </pc:sldMkLst>
      </pc:sldChg>
      <pc:sldChg chg="modSp add mod modNotesTx">
        <pc:chgData name="Tomáš Nagy" userId="183cb17d-73e0-43f5-9444-75089c10c133" providerId="ADAL" clId="{CB7A2F50-6F49-4EFE-B57B-C61DA75BC73F}" dt="2025-10-20T10:21:54.407" v="1365" actId="123"/>
        <pc:sldMkLst>
          <pc:docMk/>
          <pc:sldMk cId="2698975365" sldId="260"/>
        </pc:sldMkLst>
        <pc:spChg chg="mod">
          <ac:chgData name="Tomáš Nagy" userId="183cb17d-73e0-43f5-9444-75089c10c133" providerId="ADAL" clId="{CB7A2F50-6F49-4EFE-B57B-C61DA75BC73F}" dt="2025-10-20T07:36:17.162" v="399" actId="20577"/>
          <ac:spMkLst>
            <pc:docMk/>
            <pc:sldMk cId="2698975365" sldId="260"/>
            <ac:spMk id="2" creationId="{EE7A45D5-D590-D01D-CA5F-E19A1AFE5DDB}"/>
          </ac:spMkLst>
        </pc:spChg>
        <pc:spChg chg="mod">
          <ac:chgData name="Tomáš Nagy" userId="183cb17d-73e0-43f5-9444-75089c10c133" providerId="ADAL" clId="{CB7A2F50-6F49-4EFE-B57B-C61DA75BC73F}" dt="2025-10-20T10:21:54.407" v="1365" actId="123"/>
          <ac:spMkLst>
            <pc:docMk/>
            <pc:sldMk cId="2698975365" sldId="260"/>
            <ac:spMk id="3" creationId="{1257AE27-4976-E16E-3A49-A3CBD31BA024}"/>
          </ac:spMkLst>
        </pc:spChg>
      </pc:sldChg>
      <pc:sldChg chg="modSp add mod modNotesTx">
        <pc:chgData name="Tomáš Nagy" userId="183cb17d-73e0-43f5-9444-75089c10c133" providerId="ADAL" clId="{CB7A2F50-6F49-4EFE-B57B-C61DA75BC73F}" dt="2025-10-20T10:14:45.420" v="1305" actId="108"/>
        <pc:sldMkLst>
          <pc:docMk/>
          <pc:sldMk cId="1487417493" sldId="261"/>
        </pc:sldMkLst>
        <pc:spChg chg="mod">
          <ac:chgData name="Tomáš Nagy" userId="183cb17d-73e0-43f5-9444-75089c10c133" providerId="ADAL" clId="{CB7A2F50-6F49-4EFE-B57B-C61DA75BC73F}" dt="2025-10-20T07:38:15.138" v="431" actId="20577"/>
          <ac:spMkLst>
            <pc:docMk/>
            <pc:sldMk cId="1487417493" sldId="261"/>
            <ac:spMk id="2" creationId="{EC88AB79-76B1-C85F-D166-FC25323114AA}"/>
          </ac:spMkLst>
        </pc:spChg>
        <pc:spChg chg="mod">
          <ac:chgData name="Tomáš Nagy" userId="183cb17d-73e0-43f5-9444-75089c10c133" providerId="ADAL" clId="{CB7A2F50-6F49-4EFE-B57B-C61DA75BC73F}" dt="2025-10-20T10:14:45.420" v="1305" actId="108"/>
          <ac:spMkLst>
            <pc:docMk/>
            <pc:sldMk cId="1487417493" sldId="261"/>
            <ac:spMk id="3" creationId="{92582B0C-6C51-8504-E61F-FFFED67CB24F}"/>
          </ac:spMkLst>
        </pc:spChg>
      </pc:sldChg>
      <pc:sldChg chg="modSp add mod modNotesTx">
        <pc:chgData name="Tomáš Nagy" userId="183cb17d-73e0-43f5-9444-75089c10c133" providerId="ADAL" clId="{CB7A2F50-6F49-4EFE-B57B-C61DA75BC73F}" dt="2025-10-20T10:22:11.717" v="1366" actId="123"/>
        <pc:sldMkLst>
          <pc:docMk/>
          <pc:sldMk cId="3915349934" sldId="262"/>
        </pc:sldMkLst>
        <pc:spChg chg="mod">
          <ac:chgData name="Tomáš Nagy" userId="183cb17d-73e0-43f5-9444-75089c10c133" providerId="ADAL" clId="{CB7A2F50-6F49-4EFE-B57B-C61DA75BC73F}" dt="2025-10-20T10:22:11.717" v="1366" actId="123"/>
          <ac:spMkLst>
            <pc:docMk/>
            <pc:sldMk cId="3915349934" sldId="262"/>
            <ac:spMk id="3" creationId="{E72553A2-771A-7022-02D5-B359E4DE2B34}"/>
          </ac:spMkLst>
        </pc:spChg>
      </pc:sldChg>
      <pc:sldChg chg="modSp add mod ord modNotesTx">
        <pc:chgData name="Tomáš Nagy" userId="183cb17d-73e0-43f5-9444-75089c10c133" providerId="ADAL" clId="{CB7A2F50-6F49-4EFE-B57B-C61DA75BC73F}" dt="2025-10-20T10:23:19.202" v="1393" actId="1035"/>
        <pc:sldMkLst>
          <pc:docMk/>
          <pc:sldMk cId="3490765006" sldId="263"/>
        </pc:sldMkLst>
        <pc:spChg chg="mod">
          <ac:chgData name="Tomáš Nagy" userId="183cb17d-73e0-43f5-9444-75089c10c133" providerId="ADAL" clId="{CB7A2F50-6F49-4EFE-B57B-C61DA75BC73F}" dt="2025-10-20T07:42:11.526" v="497" actId="20577"/>
          <ac:spMkLst>
            <pc:docMk/>
            <pc:sldMk cId="3490765006" sldId="263"/>
            <ac:spMk id="2" creationId="{A03B1DD4-1ED6-0356-F9A2-B117E072E53E}"/>
          </ac:spMkLst>
        </pc:spChg>
        <pc:spChg chg="mod">
          <ac:chgData name="Tomáš Nagy" userId="183cb17d-73e0-43f5-9444-75089c10c133" providerId="ADAL" clId="{CB7A2F50-6F49-4EFE-B57B-C61DA75BC73F}" dt="2025-10-20T10:23:19.202" v="1393" actId="1035"/>
          <ac:spMkLst>
            <pc:docMk/>
            <pc:sldMk cId="3490765006" sldId="263"/>
            <ac:spMk id="3" creationId="{DBC841F4-7AF5-F64E-97A5-6DFF1ADD4F21}"/>
          </ac:spMkLst>
        </pc:spChg>
      </pc:sldChg>
      <pc:sldChg chg="modSp add mod ord modNotesTx">
        <pc:chgData name="Tomáš Nagy" userId="183cb17d-73e0-43f5-9444-75089c10c133" providerId="ADAL" clId="{CB7A2F50-6F49-4EFE-B57B-C61DA75BC73F}" dt="2025-10-20T10:16:27.603" v="1311" actId="108"/>
        <pc:sldMkLst>
          <pc:docMk/>
          <pc:sldMk cId="2732242626" sldId="264"/>
        </pc:sldMkLst>
        <pc:spChg chg="mod">
          <ac:chgData name="Tomáš Nagy" userId="183cb17d-73e0-43f5-9444-75089c10c133" providerId="ADAL" clId="{CB7A2F50-6F49-4EFE-B57B-C61DA75BC73F}" dt="2025-10-20T07:51:12.555" v="582" actId="6549"/>
          <ac:spMkLst>
            <pc:docMk/>
            <pc:sldMk cId="2732242626" sldId="264"/>
            <ac:spMk id="2" creationId="{6DF5A06C-FFDC-7AF2-8C78-B45A09182BB8}"/>
          </ac:spMkLst>
        </pc:spChg>
        <pc:spChg chg="mod">
          <ac:chgData name="Tomáš Nagy" userId="183cb17d-73e0-43f5-9444-75089c10c133" providerId="ADAL" clId="{CB7A2F50-6F49-4EFE-B57B-C61DA75BC73F}" dt="2025-10-20T10:16:27.603" v="1311" actId="108"/>
          <ac:spMkLst>
            <pc:docMk/>
            <pc:sldMk cId="2732242626" sldId="264"/>
            <ac:spMk id="3" creationId="{FCACD7B5-DC77-D761-E994-B462F84304E9}"/>
          </ac:spMkLst>
        </pc:spChg>
      </pc:sldChg>
      <pc:sldChg chg="modSp add mod">
        <pc:chgData name="Tomáš Nagy" userId="183cb17d-73e0-43f5-9444-75089c10c133" providerId="ADAL" clId="{CB7A2F50-6F49-4EFE-B57B-C61DA75BC73F}" dt="2025-10-20T10:23:31.335" v="1394" actId="123"/>
        <pc:sldMkLst>
          <pc:docMk/>
          <pc:sldMk cId="1326991464" sldId="265"/>
        </pc:sldMkLst>
        <pc:spChg chg="mod">
          <ac:chgData name="Tomáš Nagy" userId="183cb17d-73e0-43f5-9444-75089c10c133" providerId="ADAL" clId="{CB7A2F50-6F49-4EFE-B57B-C61DA75BC73F}" dt="2025-10-20T10:23:31.335" v="1394" actId="123"/>
          <ac:spMkLst>
            <pc:docMk/>
            <pc:sldMk cId="1326991464" sldId="265"/>
            <ac:spMk id="3" creationId="{C29A9960-8842-B2EE-F828-67F50BF5827C}"/>
          </ac:spMkLst>
        </pc:spChg>
      </pc:sldChg>
      <pc:sldChg chg="modSp add mod modNotesTx">
        <pc:chgData name="Tomáš Nagy" userId="183cb17d-73e0-43f5-9444-75089c10c133" providerId="ADAL" clId="{CB7A2F50-6F49-4EFE-B57B-C61DA75BC73F}" dt="2025-10-20T10:16:44.312" v="1313" actId="108"/>
        <pc:sldMkLst>
          <pc:docMk/>
          <pc:sldMk cId="321477808" sldId="266"/>
        </pc:sldMkLst>
        <pc:spChg chg="mod">
          <ac:chgData name="Tomáš Nagy" userId="183cb17d-73e0-43f5-9444-75089c10c133" providerId="ADAL" clId="{CB7A2F50-6F49-4EFE-B57B-C61DA75BC73F}" dt="2025-10-20T07:53:10.405" v="602" actId="20577"/>
          <ac:spMkLst>
            <pc:docMk/>
            <pc:sldMk cId="321477808" sldId="266"/>
            <ac:spMk id="2" creationId="{AE8A79DF-2C08-CEF7-8B63-205665CABB45}"/>
          </ac:spMkLst>
        </pc:spChg>
        <pc:spChg chg="mod">
          <ac:chgData name="Tomáš Nagy" userId="183cb17d-73e0-43f5-9444-75089c10c133" providerId="ADAL" clId="{CB7A2F50-6F49-4EFE-B57B-C61DA75BC73F}" dt="2025-10-20T10:16:44.312" v="1313" actId="108"/>
          <ac:spMkLst>
            <pc:docMk/>
            <pc:sldMk cId="321477808" sldId="266"/>
            <ac:spMk id="3" creationId="{4678A187-5BB0-3B3F-3A6A-9D285B8F723E}"/>
          </ac:spMkLst>
        </pc:spChg>
      </pc:sldChg>
      <pc:sldChg chg="modSp add mod">
        <pc:chgData name="Tomáš Nagy" userId="183cb17d-73e0-43f5-9444-75089c10c133" providerId="ADAL" clId="{CB7A2F50-6F49-4EFE-B57B-C61DA75BC73F}" dt="2025-10-20T10:23:48.565" v="1396" actId="123"/>
        <pc:sldMkLst>
          <pc:docMk/>
          <pc:sldMk cId="2386383559" sldId="267"/>
        </pc:sldMkLst>
        <pc:spChg chg="mod">
          <ac:chgData name="Tomáš Nagy" userId="183cb17d-73e0-43f5-9444-75089c10c133" providerId="ADAL" clId="{CB7A2F50-6F49-4EFE-B57B-C61DA75BC73F}" dt="2025-10-20T10:23:48.565" v="1396" actId="123"/>
          <ac:spMkLst>
            <pc:docMk/>
            <pc:sldMk cId="2386383559" sldId="267"/>
            <ac:spMk id="3" creationId="{0C37B2BA-BA70-084C-8130-F5BF078682A3}"/>
          </ac:spMkLst>
        </pc:spChg>
      </pc:sldChg>
      <pc:sldChg chg="modSp add mod">
        <pc:chgData name="Tomáš Nagy" userId="183cb17d-73e0-43f5-9444-75089c10c133" providerId="ADAL" clId="{CB7A2F50-6F49-4EFE-B57B-C61DA75BC73F}" dt="2025-10-20T10:23:53.231" v="1397" actId="123"/>
        <pc:sldMkLst>
          <pc:docMk/>
          <pc:sldMk cId="314838255" sldId="268"/>
        </pc:sldMkLst>
        <pc:spChg chg="mod">
          <ac:chgData name="Tomáš Nagy" userId="183cb17d-73e0-43f5-9444-75089c10c133" providerId="ADAL" clId="{CB7A2F50-6F49-4EFE-B57B-C61DA75BC73F}" dt="2025-10-20T07:55:31.301" v="635" actId="20577"/>
          <ac:spMkLst>
            <pc:docMk/>
            <pc:sldMk cId="314838255" sldId="268"/>
            <ac:spMk id="2" creationId="{13E3D518-04D4-804A-65E3-2A55C85CE3C0}"/>
          </ac:spMkLst>
        </pc:spChg>
        <pc:spChg chg="mod">
          <ac:chgData name="Tomáš Nagy" userId="183cb17d-73e0-43f5-9444-75089c10c133" providerId="ADAL" clId="{CB7A2F50-6F49-4EFE-B57B-C61DA75BC73F}" dt="2025-10-20T10:23:53.231" v="1397" actId="123"/>
          <ac:spMkLst>
            <pc:docMk/>
            <pc:sldMk cId="314838255" sldId="268"/>
            <ac:spMk id="3" creationId="{6041BE1A-0539-53F6-99B8-89A498B3A787}"/>
          </ac:spMkLst>
        </pc:spChg>
      </pc:sldChg>
      <pc:sldChg chg="modSp add mod modNotesTx">
        <pc:chgData name="Tomáš Nagy" userId="183cb17d-73e0-43f5-9444-75089c10c133" providerId="ADAL" clId="{CB7A2F50-6F49-4EFE-B57B-C61DA75BC73F}" dt="2025-10-20T10:24:01.133" v="1398" actId="123"/>
        <pc:sldMkLst>
          <pc:docMk/>
          <pc:sldMk cId="524933920" sldId="269"/>
        </pc:sldMkLst>
        <pc:spChg chg="mod">
          <ac:chgData name="Tomáš Nagy" userId="183cb17d-73e0-43f5-9444-75089c10c133" providerId="ADAL" clId="{CB7A2F50-6F49-4EFE-B57B-C61DA75BC73F}" dt="2025-10-20T07:56:50.453" v="648" actId="20577"/>
          <ac:spMkLst>
            <pc:docMk/>
            <pc:sldMk cId="524933920" sldId="269"/>
            <ac:spMk id="2" creationId="{2B9748F2-32A3-E33D-4D0A-848642AD2E11}"/>
          </ac:spMkLst>
        </pc:spChg>
        <pc:spChg chg="mod">
          <ac:chgData name="Tomáš Nagy" userId="183cb17d-73e0-43f5-9444-75089c10c133" providerId="ADAL" clId="{CB7A2F50-6F49-4EFE-B57B-C61DA75BC73F}" dt="2025-10-20T10:24:01.133" v="1398" actId="123"/>
          <ac:spMkLst>
            <pc:docMk/>
            <pc:sldMk cId="524933920" sldId="269"/>
            <ac:spMk id="3" creationId="{4DD45F79-5DD9-EF59-6D5D-138FCCA44021}"/>
          </ac:spMkLst>
        </pc:spChg>
      </pc:sldChg>
      <pc:sldChg chg="modSp add mod modNotesTx">
        <pc:chgData name="Tomáš Nagy" userId="183cb17d-73e0-43f5-9444-75089c10c133" providerId="ADAL" clId="{CB7A2F50-6F49-4EFE-B57B-C61DA75BC73F}" dt="2025-10-20T10:24:15.671" v="1400" actId="123"/>
        <pc:sldMkLst>
          <pc:docMk/>
          <pc:sldMk cId="3964314455" sldId="270"/>
        </pc:sldMkLst>
        <pc:spChg chg="mod">
          <ac:chgData name="Tomáš Nagy" userId="183cb17d-73e0-43f5-9444-75089c10c133" providerId="ADAL" clId="{CB7A2F50-6F49-4EFE-B57B-C61DA75BC73F}" dt="2025-10-20T07:57:59.723" v="658" actId="20577"/>
          <ac:spMkLst>
            <pc:docMk/>
            <pc:sldMk cId="3964314455" sldId="270"/>
            <ac:spMk id="2" creationId="{1863A4D3-881C-1B85-56E9-A7636045D22D}"/>
          </ac:spMkLst>
        </pc:spChg>
        <pc:spChg chg="mod">
          <ac:chgData name="Tomáš Nagy" userId="183cb17d-73e0-43f5-9444-75089c10c133" providerId="ADAL" clId="{CB7A2F50-6F49-4EFE-B57B-C61DA75BC73F}" dt="2025-10-20T10:24:15.671" v="1400" actId="123"/>
          <ac:spMkLst>
            <pc:docMk/>
            <pc:sldMk cId="3964314455" sldId="270"/>
            <ac:spMk id="3" creationId="{A9DF4F72-E7CE-0840-B64B-EF439DA50333}"/>
          </ac:spMkLst>
        </pc:spChg>
      </pc:sldChg>
      <pc:sldChg chg="modSp add mod ord modNotesTx">
        <pc:chgData name="Tomáš Nagy" userId="183cb17d-73e0-43f5-9444-75089c10c133" providerId="ADAL" clId="{CB7A2F50-6F49-4EFE-B57B-C61DA75BC73F}" dt="2025-10-20T10:24:25.960" v="1402" actId="123"/>
        <pc:sldMkLst>
          <pc:docMk/>
          <pc:sldMk cId="3317161381" sldId="271"/>
        </pc:sldMkLst>
        <pc:spChg chg="mod">
          <ac:chgData name="Tomáš Nagy" userId="183cb17d-73e0-43f5-9444-75089c10c133" providerId="ADAL" clId="{CB7A2F50-6F49-4EFE-B57B-C61DA75BC73F}" dt="2025-10-20T08:01:09.057" v="710" actId="20577"/>
          <ac:spMkLst>
            <pc:docMk/>
            <pc:sldMk cId="3317161381" sldId="271"/>
            <ac:spMk id="2" creationId="{9BEAD92D-2123-1F07-46F8-B49A59527572}"/>
          </ac:spMkLst>
        </pc:spChg>
        <pc:spChg chg="mod">
          <ac:chgData name="Tomáš Nagy" userId="183cb17d-73e0-43f5-9444-75089c10c133" providerId="ADAL" clId="{CB7A2F50-6F49-4EFE-B57B-C61DA75BC73F}" dt="2025-10-20T10:24:25.960" v="1402" actId="123"/>
          <ac:spMkLst>
            <pc:docMk/>
            <pc:sldMk cId="3317161381" sldId="271"/>
            <ac:spMk id="3" creationId="{5D2E2ECD-3ACD-E951-093F-10CAC4EEB660}"/>
          </ac:spMkLst>
        </pc:spChg>
      </pc:sldChg>
      <pc:sldChg chg="modSp add mod modNotesTx">
        <pc:chgData name="Tomáš Nagy" userId="183cb17d-73e0-43f5-9444-75089c10c133" providerId="ADAL" clId="{CB7A2F50-6F49-4EFE-B57B-C61DA75BC73F}" dt="2025-10-20T10:24:33.862" v="1404" actId="120"/>
        <pc:sldMkLst>
          <pc:docMk/>
          <pc:sldMk cId="1607257577" sldId="272"/>
        </pc:sldMkLst>
        <pc:spChg chg="mod">
          <ac:chgData name="Tomáš Nagy" userId="183cb17d-73e0-43f5-9444-75089c10c133" providerId="ADAL" clId="{CB7A2F50-6F49-4EFE-B57B-C61DA75BC73F}" dt="2025-10-20T08:03:07.250" v="760" actId="20577"/>
          <ac:spMkLst>
            <pc:docMk/>
            <pc:sldMk cId="1607257577" sldId="272"/>
            <ac:spMk id="2" creationId="{7AD65297-E2E0-4FCB-126C-08CF0003F3E8}"/>
          </ac:spMkLst>
        </pc:spChg>
        <pc:spChg chg="mod">
          <ac:chgData name="Tomáš Nagy" userId="183cb17d-73e0-43f5-9444-75089c10c133" providerId="ADAL" clId="{CB7A2F50-6F49-4EFE-B57B-C61DA75BC73F}" dt="2025-10-20T10:24:33.862" v="1404" actId="120"/>
          <ac:spMkLst>
            <pc:docMk/>
            <pc:sldMk cId="1607257577" sldId="272"/>
            <ac:spMk id="3" creationId="{2AAE132B-5DE7-66AB-9CEB-652AC93BAD0E}"/>
          </ac:spMkLst>
        </pc:spChg>
      </pc:sldChg>
      <pc:sldChg chg="modSp add mod modNotesTx">
        <pc:chgData name="Tomáš Nagy" userId="183cb17d-73e0-43f5-9444-75089c10c133" providerId="ADAL" clId="{CB7A2F50-6F49-4EFE-B57B-C61DA75BC73F}" dt="2025-10-20T10:17:33.027" v="1324" actId="108"/>
        <pc:sldMkLst>
          <pc:docMk/>
          <pc:sldMk cId="2361433016" sldId="273"/>
        </pc:sldMkLst>
        <pc:spChg chg="mod">
          <ac:chgData name="Tomáš Nagy" userId="183cb17d-73e0-43f5-9444-75089c10c133" providerId="ADAL" clId="{CB7A2F50-6F49-4EFE-B57B-C61DA75BC73F}" dt="2025-10-20T10:17:33.027" v="1324" actId="108"/>
          <ac:spMkLst>
            <pc:docMk/>
            <pc:sldMk cId="2361433016" sldId="273"/>
            <ac:spMk id="3" creationId="{BCA697E3-5AAC-507A-E157-02F9BB6BA19C}"/>
          </ac:spMkLst>
        </pc:spChg>
      </pc:sldChg>
      <pc:sldChg chg="modSp add mod modNotesTx">
        <pc:chgData name="Tomáš Nagy" userId="183cb17d-73e0-43f5-9444-75089c10c133" providerId="ADAL" clId="{CB7A2F50-6F49-4EFE-B57B-C61DA75BC73F}" dt="2025-10-20T10:24:42.183" v="1405" actId="123"/>
        <pc:sldMkLst>
          <pc:docMk/>
          <pc:sldMk cId="2158946386" sldId="274"/>
        </pc:sldMkLst>
        <pc:spChg chg="mod">
          <ac:chgData name="Tomáš Nagy" userId="183cb17d-73e0-43f5-9444-75089c10c133" providerId="ADAL" clId="{CB7A2F50-6F49-4EFE-B57B-C61DA75BC73F}" dt="2025-10-20T08:07:39.946" v="794" actId="20577"/>
          <ac:spMkLst>
            <pc:docMk/>
            <pc:sldMk cId="2158946386" sldId="274"/>
            <ac:spMk id="2" creationId="{D7736199-7463-DB86-9C2C-4E697781F8F3}"/>
          </ac:spMkLst>
        </pc:spChg>
        <pc:spChg chg="mod">
          <ac:chgData name="Tomáš Nagy" userId="183cb17d-73e0-43f5-9444-75089c10c133" providerId="ADAL" clId="{CB7A2F50-6F49-4EFE-B57B-C61DA75BC73F}" dt="2025-10-20T10:24:42.183" v="1405" actId="123"/>
          <ac:spMkLst>
            <pc:docMk/>
            <pc:sldMk cId="2158946386" sldId="274"/>
            <ac:spMk id="3" creationId="{5A9F4A68-2770-C2CE-DB91-E244D48045D2}"/>
          </ac:spMkLst>
        </pc:spChg>
      </pc:sldChg>
      <pc:sldChg chg="modSp add mod modNotesTx">
        <pc:chgData name="Tomáš Nagy" userId="183cb17d-73e0-43f5-9444-75089c10c133" providerId="ADAL" clId="{CB7A2F50-6F49-4EFE-B57B-C61DA75BC73F}" dt="2025-10-20T10:24:56.336" v="1411" actId="1035"/>
        <pc:sldMkLst>
          <pc:docMk/>
          <pc:sldMk cId="4176814466" sldId="275"/>
        </pc:sldMkLst>
        <pc:spChg chg="mod">
          <ac:chgData name="Tomáš Nagy" userId="183cb17d-73e0-43f5-9444-75089c10c133" providerId="ADAL" clId="{CB7A2F50-6F49-4EFE-B57B-C61DA75BC73F}" dt="2025-10-20T08:08:41.686" v="806" actId="20577"/>
          <ac:spMkLst>
            <pc:docMk/>
            <pc:sldMk cId="4176814466" sldId="275"/>
            <ac:spMk id="2" creationId="{8A04F9AB-C906-2F1B-57ED-8DA25964EF2C}"/>
          </ac:spMkLst>
        </pc:spChg>
        <pc:spChg chg="mod">
          <ac:chgData name="Tomáš Nagy" userId="183cb17d-73e0-43f5-9444-75089c10c133" providerId="ADAL" clId="{CB7A2F50-6F49-4EFE-B57B-C61DA75BC73F}" dt="2025-10-20T10:24:56.336" v="1411" actId="1035"/>
          <ac:spMkLst>
            <pc:docMk/>
            <pc:sldMk cId="4176814466" sldId="275"/>
            <ac:spMk id="3" creationId="{6EF2192B-E734-49D2-22D4-B95F2A739AB3}"/>
          </ac:spMkLst>
        </pc:spChg>
      </pc:sldChg>
      <pc:sldChg chg="modSp add mod modNotesTx">
        <pc:chgData name="Tomáš Nagy" userId="183cb17d-73e0-43f5-9444-75089c10c133" providerId="ADAL" clId="{CB7A2F50-6F49-4EFE-B57B-C61DA75BC73F}" dt="2025-10-20T10:25:05.398" v="1412" actId="123"/>
        <pc:sldMkLst>
          <pc:docMk/>
          <pc:sldMk cId="1904989883" sldId="276"/>
        </pc:sldMkLst>
        <pc:spChg chg="mod">
          <ac:chgData name="Tomáš Nagy" userId="183cb17d-73e0-43f5-9444-75089c10c133" providerId="ADAL" clId="{CB7A2F50-6F49-4EFE-B57B-C61DA75BC73F}" dt="2025-10-20T10:25:05.398" v="1412" actId="123"/>
          <ac:spMkLst>
            <pc:docMk/>
            <pc:sldMk cId="1904989883" sldId="276"/>
            <ac:spMk id="3" creationId="{F922C5DC-4C93-31AB-8BB1-8EA7DDA96F1E}"/>
          </ac:spMkLst>
        </pc:spChg>
      </pc:sldChg>
      <pc:sldChg chg="modSp add mod modNotesTx">
        <pc:chgData name="Tomáš Nagy" userId="183cb17d-73e0-43f5-9444-75089c10c133" providerId="ADAL" clId="{CB7A2F50-6F49-4EFE-B57B-C61DA75BC73F}" dt="2025-10-20T10:25:11.363" v="1413" actId="123"/>
        <pc:sldMkLst>
          <pc:docMk/>
          <pc:sldMk cId="1842708861" sldId="277"/>
        </pc:sldMkLst>
        <pc:spChg chg="mod">
          <ac:chgData name="Tomáš Nagy" userId="183cb17d-73e0-43f5-9444-75089c10c133" providerId="ADAL" clId="{CB7A2F50-6F49-4EFE-B57B-C61DA75BC73F}" dt="2025-10-20T08:11:18.614" v="845" actId="20577"/>
          <ac:spMkLst>
            <pc:docMk/>
            <pc:sldMk cId="1842708861" sldId="277"/>
            <ac:spMk id="2" creationId="{C753AB17-519B-FFE2-6C52-FC605C422402}"/>
          </ac:spMkLst>
        </pc:spChg>
        <pc:spChg chg="mod">
          <ac:chgData name="Tomáš Nagy" userId="183cb17d-73e0-43f5-9444-75089c10c133" providerId="ADAL" clId="{CB7A2F50-6F49-4EFE-B57B-C61DA75BC73F}" dt="2025-10-20T10:25:11.363" v="1413" actId="123"/>
          <ac:spMkLst>
            <pc:docMk/>
            <pc:sldMk cId="1842708861" sldId="277"/>
            <ac:spMk id="3" creationId="{430573BC-8B25-F476-6F30-E8DDDDB6DA6E}"/>
          </ac:spMkLst>
        </pc:spChg>
      </pc:sldChg>
      <pc:sldChg chg="modSp add mod modNotesTx">
        <pc:chgData name="Tomáš Nagy" userId="183cb17d-73e0-43f5-9444-75089c10c133" providerId="ADAL" clId="{CB7A2F50-6F49-4EFE-B57B-C61DA75BC73F}" dt="2025-10-20T10:18:14.627" v="1331" actId="108"/>
        <pc:sldMkLst>
          <pc:docMk/>
          <pc:sldMk cId="3099572700" sldId="278"/>
        </pc:sldMkLst>
        <pc:spChg chg="mod">
          <ac:chgData name="Tomáš Nagy" userId="183cb17d-73e0-43f5-9444-75089c10c133" providerId="ADAL" clId="{CB7A2F50-6F49-4EFE-B57B-C61DA75BC73F}" dt="2025-10-20T08:16:34.853" v="886" actId="20577"/>
          <ac:spMkLst>
            <pc:docMk/>
            <pc:sldMk cId="3099572700" sldId="278"/>
            <ac:spMk id="2" creationId="{0A699B70-87A0-D524-74FE-3A255331834B}"/>
          </ac:spMkLst>
        </pc:spChg>
        <pc:spChg chg="mod">
          <ac:chgData name="Tomáš Nagy" userId="183cb17d-73e0-43f5-9444-75089c10c133" providerId="ADAL" clId="{CB7A2F50-6F49-4EFE-B57B-C61DA75BC73F}" dt="2025-10-20T10:18:14.627" v="1331" actId="108"/>
          <ac:spMkLst>
            <pc:docMk/>
            <pc:sldMk cId="3099572700" sldId="278"/>
            <ac:spMk id="3" creationId="{C5541EFB-5CA9-1E20-4391-CBF690421C8B}"/>
          </ac:spMkLst>
        </pc:spChg>
      </pc:sldChg>
      <pc:sldChg chg="modSp add mod modNotesTx">
        <pc:chgData name="Tomáš Nagy" userId="183cb17d-73e0-43f5-9444-75089c10c133" providerId="ADAL" clId="{CB7A2F50-6F49-4EFE-B57B-C61DA75BC73F}" dt="2025-10-20T10:25:21.932" v="1414" actId="123"/>
        <pc:sldMkLst>
          <pc:docMk/>
          <pc:sldMk cId="3555202428" sldId="279"/>
        </pc:sldMkLst>
        <pc:spChg chg="mod">
          <ac:chgData name="Tomáš Nagy" userId="183cb17d-73e0-43f5-9444-75089c10c133" providerId="ADAL" clId="{CB7A2F50-6F49-4EFE-B57B-C61DA75BC73F}" dt="2025-10-20T08:17:17.636" v="904" actId="20577"/>
          <ac:spMkLst>
            <pc:docMk/>
            <pc:sldMk cId="3555202428" sldId="279"/>
            <ac:spMk id="2" creationId="{5155E61C-1B53-75C2-81FD-2209D7A5F2A8}"/>
          </ac:spMkLst>
        </pc:spChg>
        <pc:spChg chg="mod">
          <ac:chgData name="Tomáš Nagy" userId="183cb17d-73e0-43f5-9444-75089c10c133" providerId="ADAL" clId="{CB7A2F50-6F49-4EFE-B57B-C61DA75BC73F}" dt="2025-10-20T10:25:21.932" v="1414" actId="123"/>
          <ac:spMkLst>
            <pc:docMk/>
            <pc:sldMk cId="3555202428" sldId="279"/>
            <ac:spMk id="3" creationId="{3FC699BB-2663-8D6B-E173-072F5B8C9B39}"/>
          </ac:spMkLst>
        </pc:spChg>
      </pc:sldChg>
      <pc:sldChg chg="modSp add mod modNotesTx">
        <pc:chgData name="Tomáš Nagy" userId="183cb17d-73e0-43f5-9444-75089c10c133" providerId="ADAL" clId="{CB7A2F50-6F49-4EFE-B57B-C61DA75BC73F}" dt="2025-10-20T10:25:31.766" v="1416" actId="123"/>
        <pc:sldMkLst>
          <pc:docMk/>
          <pc:sldMk cId="3069728882" sldId="280"/>
        </pc:sldMkLst>
        <pc:spChg chg="mod">
          <ac:chgData name="Tomáš Nagy" userId="183cb17d-73e0-43f5-9444-75089c10c133" providerId="ADAL" clId="{CB7A2F50-6F49-4EFE-B57B-C61DA75BC73F}" dt="2025-10-20T08:18:45.599" v="911" actId="20577"/>
          <ac:spMkLst>
            <pc:docMk/>
            <pc:sldMk cId="3069728882" sldId="280"/>
            <ac:spMk id="2" creationId="{CCFAC245-9895-977B-BDC7-D8EB46D21563}"/>
          </ac:spMkLst>
        </pc:spChg>
        <pc:spChg chg="mod">
          <ac:chgData name="Tomáš Nagy" userId="183cb17d-73e0-43f5-9444-75089c10c133" providerId="ADAL" clId="{CB7A2F50-6F49-4EFE-B57B-C61DA75BC73F}" dt="2025-10-20T10:25:31.766" v="1416" actId="123"/>
          <ac:spMkLst>
            <pc:docMk/>
            <pc:sldMk cId="3069728882" sldId="280"/>
            <ac:spMk id="3" creationId="{751A466C-7090-FBBD-1534-DDFC99DE3EF2}"/>
          </ac:spMkLst>
        </pc:spChg>
      </pc:sldChg>
      <pc:sldChg chg="modSp add mod ord modNotesTx">
        <pc:chgData name="Tomáš Nagy" userId="183cb17d-73e0-43f5-9444-75089c10c133" providerId="ADAL" clId="{CB7A2F50-6F49-4EFE-B57B-C61DA75BC73F}" dt="2025-10-20T10:25:37.200" v="1417" actId="123"/>
        <pc:sldMkLst>
          <pc:docMk/>
          <pc:sldMk cId="479686104" sldId="281"/>
        </pc:sldMkLst>
        <pc:spChg chg="mod">
          <ac:chgData name="Tomáš Nagy" userId="183cb17d-73e0-43f5-9444-75089c10c133" providerId="ADAL" clId="{CB7A2F50-6F49-4EFE-B57B-C61DA75BC73F}" dt="2025-10-20T08:20:42.676" v="941" actId="20577"/>
          <ac:spMkLst>
            <pc:docMk/>
            <pc:sldMk cId="479686104" sldId="281"/>
            <ac:spMk id="2" creationId="{A250678F-3102-BD56-1826-CC00F5C9AF53}"/>
          </ac:spMkLst>
        </pc:spChg>
        <pc:spChg chg="mod">
          <ac:chgData name="Tomáš Nagy" userId="183cb17d-73e0-43f5-9444-75089c10c133" providerId="ADAL" clId="{CB7A2F50-6F49-4EFE-B57B-C61DA75BC73F}" dt="2025-10-20T10:25:37.200" v="1417" actId="123"/>
          <ac:spMkLst>
            <pc:docMk/>
            <pc:sldMk cId="479686104" sldId="281"/>
            <ac:spMk id="3" creationId="{225A324C-D125-7C67-7E03-DB17B6B6CC1A}"/>
          </ac:spMkLst>
        </pc:spChg>
      </pc:sldChg>
      <pc:sldChg chg="modSp add mod modNotesTx">
        <pc:chgData name="Tomáš Nagy" userId="183cb17d-73e0-43f5-9444-75089c10c133" providerId="ADAL" clId="{CB7A2F50-6F49-4EFE-B57B-C61DA75BC73F}" dt="2025-10-20T10:18:46.871" v="1336" actId="108"/>
        <pc:sldMkLst>
          <pc:docMk/>
          <pc:sldMk cId="1167431041" sldId="282"/>
        </pc:sldMkLst>
        <pc:spChg chg="mod">
          <ac:chgData name="Tomáš Nagy" userId="183cb17d-73e0-43f5-9444-75089c10c133" providerId="ADAL" clId="{CB7A2F50-6F49-4EFE-B57B-C61DA75BC73F}" dt="2025-10-20T10:18:46.871" v="1336" actId="108"/>
          <ac:spMkLst>
            <pc:docMk/>
            <pc:sldMk cId="1167431041" sldId="282"/>
            <ac:spMk id="3" creationId="{EBC3675C-1399-0C51-33A7-30D6B3E1AE5B}"/>
          </ac:spMkLst>
        </pc:spChg>
      </pc:sldChg>
      <pc:sldChg chg="modSp add mod modNotesTx">
        <pc:chgData name="Tomáš Nagy" userId="183cb17d-73e0-43f5-9444-75089c10c133" providerId="ADAL" clId="{CB7A2F50-6F49-4EFE-B57B-C61DA75BC73F}" dt="2025-10-20T10:25:44.687" v="1418" actId="123"/>
        <pc:sldMkLst>
          <pc:docMk/>
          <pc:sldMk cId="701484539" sldId="283"/>
        </pc:sldMkLst>
        <pc:spChg chg="mod">
          <ac:chgData name="Tomáš Nagy" userId="183cb17d-73e0-43f5-9444-75089c10c133" providerId="ADAL" clId="{CB7A2F50-6F49-4EFE-B57B-C61DA75BC73F}" dt="2025-10-20T08:29:14.690" v="959" actId="20577"/>
          <ac:spMkLst>
            <pc:docMk/>
            <pc:sldMk cId="701484539" sldId="283"/>
            <ac:spMk id="2" creationId="{6C92E438-475E-5A98-CEBC-678F668177CC}"/>
          </ac:spMkLst>
        </pc:spChg>
        <pc:spChg chg="mod">
          <ac:chgData name="Tomáš Nagy" userId="183cb17d-73e0-43f5-9444-75089c10c133" providerId="ADAL" clId="{CB7A2F50-6F49-4EFE-B57B-C61DA75BC73F}" dt="2025-10-20T10:25:44.687" v="1418" actId="123"/>
          <ac:spMkLst>
            <pc:docMk/>
            <pc:sldMk cId="701484539" sldId="283"/>
            <ac:spMk id="3" creationId="{38CD18E6-7F9F-2516-C424-8179B09D2200}"/>
          </ac:spMkLst>
        </pc:spChg>
      </pc:sldChg>
      <pc:sldChg chg="modSp add mod modNotesTx">
        <pc:chgData name="Tomáš Nagy" userId="183cb17d-73e0-43f5-9444-75089c10c133" providerId="ADAL" clId="{CB7A2F50-6F49-4EFE-B57B-C61DA75BC73F}" dt="2025-10-20T10:25:50.323" v="1419" actId="123"/>
        <pc:sldMkLst>
          <pc:docMk/>
          <pc:sldMk cId="2592777329" sldId="284"/>
        </pc:sldMkLst>
        <pc:spChg chg="mod">
          <ac:chgData name="Tomáš Nagy" userId="183cb17d-73e0-43f5-9444-75089c10c133" providerId="ADAL" clId="{CB7A2F50-6F49-4EFE-B57B-C61DA75BC73F}" dt="2025-10-20T08:31:37.447" v="975" actId="20577"/>
          <ac:spMkLst>
            <pc:docMk/>
            <pc:sldMk cId="2592777329" sldId="284"/>
            <ac:spMk id="2" creationId="{814967B0-A794-34E3-FC9E-1D3A9F972AD6}"/>
          </ac:spMkLst>
        </pc:spChg>
        <pc:spChg chg="mod">
          <ac:chgData name="Tomáš Nagy" userId="183cb17d-73e0-43f5-9444-75089c10c133" providerId="ADAL" clId="{CB7A2F50-6F49-4EFE-B57B-C61DA75BC73F}" dt="2025-10-20T10:25:50.323" v="1419" actId="123"/>
          <ac:spMkLst>
            <pc:docMk/>
            <pc:sldMk cId="2592777329" sldId="284"/>
            <ac:spMk id="3" creationId="{4223D62F-8515-704A-945D-34D0CA290CAD}"/>
          </ac:spMkLst>
        </pc:spChg>
      </pc:sldChg>
      <pc:sldChg chg="modSp add mod modNotesTx">
        <pc:chgData name="Tomáš Nagy" userId="183cb17d-73e0-43f5-9444-75089c10c133" providerId="ADAL" clId="{CB7A2F50-6F49-4EFE-B57B-C61DA75BC73F}" dt="2025-10-20T10:25:55.258" v="1420" actId="123"/>
        <pc:sldMkLst>
          <pc:docMk/>
          <pc:sldMk cId="3124789779" sldId="285"/>
        </pc:sldMkLst>
        <pc:spChg chg="mod">
          <ac:chgData name="Tomáš Nagy" userId="183cb17d-73e0-43f5-9444-75089c10c133" providerId="ADAL" clId="{CB7A2F50-6F49-4EFE-B57B-C61DA75BC73F}" dt="2025-10-20T10:25:55.258" v="1420" actId="123"/>
          <ac:spMkLst>
            <pc:docMk/>
            <pc:sldMk cId="3124789779" sldId="285"/>
            <ac:spMk id="3" creationId="{EC46EA6A-72D9-D117-F92E-8763233E5A27}"/>
          </ac:spMkLst>
        </pc:spChg>
      </pc:sldChg>
      <pc:sldChg chg="modSp add mod modNotesTx">
        <pc:chgData name="Tomáš Nagy" userId="183cb17d-73e0-43f5-9444-75089c10c133" providerId="ADAL" clId="{CB7A2F50-6F49-4EFE-B57B-C61DA75BC73F}" dt="2025-10-20T10:26:00.943" v="1421" actId="123"/>
        <pc:sldMkLst>
          <pc:docMk/>
          <pc:sldMk cId="1349516894" sldId="286"/>
        </pc:sldMkLst>
        <pc:spChg chg="mod">
          <ac:chgData name="Tomáš Nagy" userId="183cb17d-73e0-43f5-9444-75089c10c133" providerId="ADAL" clId="{CB7A2F50-6F49-4EFE-B57B-C61DA75BC73F}" dt="2025-10-20T10:26:00.943" v="1421" actId="123"/>
          <ac:spMkLst>
            <pc:docMk/>
            <pc:sldMk cId="1349516894" sldId="286"/>
            <ac:spMk id="3" creationId="{E476A152-6DDB-7F99-E6F1-41D1707D5171}"/>
          </ac:spMkLst>
        </pc:spChg>
      </pc:sldChg>
      <pc:sldChg chg="modSp add mod modNotesTx">
        <pc:chgData name="Tomáš Nagy" userId="183cb17d-73e0-43f5-9444-75089c10c133" providerId="ADAL" clId="{CB7A2F50-6F49-4EFE-B57B-C61DA75BC73F}" dt="2025-10-20T10:26:08.495" v="1422" actId="123"/>
        <pc:sldMkLst>
          <pc:docMk/>
          <pc:sldMk cId="1583550470" sldId="287"/>
        </pc:sldMkLst>
        <pc:spChg chg="mod">
          <ac:chgData name="Tomáš Nagy" userId="183cb17d-73e0-43f5-9444-75089c10c133" providerId="ADAL" clId="{CB7A2F50-6F49-4EFE-B57B-C61DA75BC73F}" dt="2025-10-20T08:37:31.100" v="1023" actId="20577"/>
          <ac:spMkLst>
            <pc:docMk/>
            <pc:sldMk cId="1583550470" sldId="287"/>
            <ac:spMk id="2" creationId="{39445163-FFCF-23D7-929B-433D46798D12}"/>
          </ac:spMkLst>
        </pc:spChg>
        <pc:spChg chg="mod">
          <ac:chgData name="Tomáš Nagy" userId="183cb17d-73e0-43f5-9444-75089c10c133" providerId="ADAL" clId="{CB7A2F50-6F49-4EFE-B57B-C61DA75BC73F}" dt="2025-10-20T10:26:08.495" v="1422" actId="123"/>
          <ac:spMkLst>
            <pc:docMk/>
            <pc:sldMk cId="1583550470" sldId="287"/>
            <ac:spMk id="3" creationId="{0D45EE86-575A-1F94-C670-27CCE283659B}"/>
          </ac:spMkLst>
        </pc:spChg>
      </pc:sldChg>
      <pc:sldChg chg="modSp add mod ord">
        <pc:chgData name="Tomáš Nagy" userId="183cb17d-73e0-43f5-9444-75089c10c133" providerId="ADAL" clId="{CB7A2F50-6F49-4EFE-B57B-C61DA75BC73F}" dt="2025-10-20T10:26:15.682" v="1423" actId="123"/>
        <pc:sldMkLst>
          <pc:docMk/>
          <pc:sldMk cId="52802812" sldId="288"/>
        </pc:sldMkLst>
        <pc:spChg chg="mod">
          <ac:chgData name="Tomáš Nagy" userId="183cb17d-73e0-43f5-9444-75089c10c133" providerId="ADAL" clId="{CB7A2F50-6F49-4EFE-B57B-C61DA75BC73F}" dt="2025-10-20T08:56:07.779" v="1086" actId="20577"/>
          <ac:spMkLst>
            <pc:docMk/>
            <pc:sldMk cId="52802812" sldId="288"/>
            <ac:spMk id="2" creationId="{F7423CCC-7010-49D9-41A9-A7657B31B02A}"/>
          </ac:spMkLst>
        </pc:spChg>
        <pc:spChg chg="mod">
          <ac:chgData name="Tomáš Nagy" userId="183cb17d-73e0-43f5-9444-75089c10c133" providerId="ADAL" clId="{CB7A2F50-6F49-4EFE-B57B-C61DA75BC73F}" dt="2025-10-20T10:26:15.682" v="1423" actId="123"/>
          <ac:spMkLst>
            <pc:docMk/>
            <pc:sldMk cId="52802812" sldId="288"/>
            <ac:spMk id="3" creationId="{CE98ADF8-B17E-AB85-9125-D4AED3E042AD}"/>
          </ac:spMkLst>
        </pc:spChg>
      </pc:sldChg>
      <pc:sldChg chg="modSp add mod">
        <pc:chgData name="Tomáš Nagy" userId="183cb17d-73e0-43f5-9444-75089c10c133" providerId="ADAL" clId="{CB7A2F50-6F49-4EFE-B57B-C61DA75BC73F}" dt="2025-10-20T10:26:22.551" v="1424" actId="123"/>
        <pc:sldMkLst>
          <pc:docMk/>
          <pc:sldMk cId="1334133111" sldId="289"/>
        </pc:sldMkLst>
        <pc:spChg chg="mod">
          <ac:chgData name="Tomáš Nagy" userId="183cb17d-73e0-43f5-9444-75089c10c133" providerId="ADAL" clId="{CB7A2F50-6F49-4EFE-B57B-C61DA75BC73F}" dt="2025-10-20T08:59:26.282" v="1096" actId="20577"/>
          <ac:spMkLst>
            <pc:docMk/>
            <pc:sldMk cId="1334133111" sldId="289"/>
            <ac:spMk id="2" creationId="{5C63F344-4A13-CD23-FEFF-DBAD4F061446}"/>
          </ac:spMkLst>
        </pc:spChg>
        <pc:spChg chg="mod">
          <ac:chgData name="Tomáš Nagy" userId="183cb17d-73e0-43f5-9444-75089c10c133" providerId="ADAL" clId="{CB7A2F50-6F49-4EFE-B57B-C61DA75BC73F}" dt="2025-10-20T10:26:22.551" v="1424" actId="123"/>
          <ac:spMkLst>
            <pc:docMk/>
            <pc:sldMk cId="1334133111" sldId="289"/>
            <ac:spMk id="3" creationId="{489686D0-8D13-95D6-8151-735F51F49367}"/>
          </ac:spMkLst>
        </pc:spChg>
      </pc:sldChg>
      <pc:sldChg chg="modSp add mod modNotesTx">
        <pc:chgData name="Tomáš Nagy" userId="183cb17d-73e0-43f5-9444-75089c10c133" providerId="ADAL" clId="{CB7A2F50-6F49-4EFE-B57B-C61DA75BC73F}" dt="2025-10-20T10:26:28.519" v="1425" actId="123"/>
        <pc:sldMkLst>
          <pc:docMk/>
          <pc:sldMk cId="2914773272" sldId="290"/>
        </pc:sldMkLst>
        <pc:spChg chg="mod">
          <ac:chgData name="Tomáš Nagy" userId="183cb17d-73e0-43f5-9444-75089c10c133" providerId="ADAL" clId="{CB7A2F50-6F49-4EFE-B57B-C61DA75BC73F}" dt="2025-10-20T09:01:35.367" v="1102" actId="20577"/>
          <ac:spMkLst>
            <pc:docMk/>
            <pc:sldMk cId="2914773272" sldId="290"/>
            <ac:spMk id="2" creationId="{42C3C85F-0110-FD4E-10CD-B166A736DE1D}"/>
          </ac:spMkLst>
        </pc:spChg>
        <pc:spChg chg="mod">
          <ac:chgData name="Tomáš Nagy" userId="183cb17d-73e0-43f5-9444-75089c10c133" providerId="ADAL" clId="{CB7A2F50-6F49-4EFE-B57B-C61DA75BC73F}" dt="2025-10-20T10:26:28.519" v="1425" actId="123"/>
          <ac:spMkLst>
            <pc:docMk/>
            <pc:sldMk cId="2914773272" sldId="290"/>
            <ac:spMk id="3" creationId="{0787B456-099A-548D-1518-E3ED92130D2F}"/>
          </ac:spMkLst>
        </pc:spChg>
      </pc:sldChg>
      <pc:sldChg chg="modSp add mod modNotesTx">
        <pc:chgData name="Tomáš Nagy" userId="183cb17d-73e0-43f5-9444-75089c10c133" providerId="ADAL" clId="{CB7A2F50-6F49-4EFE-B57B-C61DA75BC73F}" dt="2025-10-20T10:19:53.803" v="1347" actId="108"/>
        <pc:sldMkLst>
          <pc:docMk/>
          <pc:sldMk cId="2419062179" sldId="291"/>
        </pc:sldMkLst>
        <pc:spChg chg="mod">
          <ac:chgData name="Tomáš Nagy" userId="183cb17d-73e0-43f5-9444-75089c10c133" providerId="ADAL" clId="{CB7A2F50-6F49-4EFE-B57B-C61DA75BC73F}" dt="2025-10-20T09:02:43.069" v="1112" actId="20577"/>
          <ac:spMkLst>
            <pc:docMk/>
            <pc:sldMk cId="2419062179" sldId="291"/>
            <ac:spMk id="2" creationId="{6D1C026B-341B-DA39-FF15-46B53225037D}"/>
          </ac:spMkLst>
        </pc:spChg>
        <pc:spChg chg="mod">
          <ac:chgData name="Tomáš Nagy" userId="183cb17d-73e0-43f5-9444-75089c10c133" providerId="ADAL" clId="{CB7A2F50-6F49-4EFE-B57B-C61DA75BC73F}" dt="2025-10-20T10:19:53.803" v="1347" actId="108"/>
          <ac:spMkLst>
            <pc:docMk/>
            <pc:sldMk cId="2419062179" sldId="291"/>
            <ac:spMk id="3" creationId="{A98C8992-A90B-A9F5-1356-F36D15B062E2}"/>
          </ac:spMkLst>
        </pc:spChg>
      </pc:sldChg>
      <pc:sldChg chg="modSp add mod modNotesTx">
        <pc:chgData name="Tomáš Nagy" userId="183cb17d-73e0-43f5-9444-75089c10c133" providerId="ADAL" clId="{CB7A2F50-6F49-4EFE-B57B-C61DA75BC73F}" dt="2025-10-20T10:26:35.464" v="1426" actId="123"/>
        <pc:sldMkLst>
          <pc:docMk/>
          <pc:sldMk cId="883897916" sldId="292"/>
        </pc:sldMkLst>
        <pc:spChg chg="mod">
          <ac:chgData name="Tomáš Nagy" userId="183cb17d-73e0-43f5-9444-75089c10c133" providerId="ADAL" clId="{CB7A2F50-6F49-4EFE-B57B-C61DA75BC73F}" dt="2025-10-20T09:04:12.737" v="1125" actId="20577"/>
          <ac:spMkLst>
            <pc:docMk/>
            <pc:sldMk cId="883897916" sldId="292"/>
            <ac:spMk id="2" creationId="{C7A6C9DC-F7BF-7189-CEBC-E75DF004E3EC}"/>
          </ac:spMkLst>
        </pc:spChg>
        <pc:spChg chg="mod">
          <ac:chgData name="Tomáš Nagy" userId="183cb17d-73e0-43f5-9444-75089c10c133" providerId="ADAL" clId="{CB7A2F50-6F49-4EFE-B57B-C61DA75BC73F}" dt="2025-10-20T10:26:35.464" v="1426" actId="123"/>
          <ac:spMkLst>
            <pc:docMk/>
            <pc:sldMk cId="883897916" sldId="292"/>
            <ac:spMk id="3" creationId="{2CF0F178-D0C6-3364-FE89-860F539B5294}"/>
          </ac:spMkLst>
        </pc:spChg>
      </pc:sldChg>
      <pc:sldChg chg="modSp add mod">
        <pc:chgData name="Tomáš Nagy" userId="183cb17d-73e0-43f5-9444-75089c10c133" providerId="ADAL" clId="{CB7A2F50-6F49-4EFE-B57B-C61DA75BC73F}" dt="2025-10-20T10:26:40.894" v="1427" actId="123"/>
        <pc:sldMkLst>
          <pc:docMk/>
          <pc:sldMk cId="1959985128" sldId="293"/>
        </pc:sldMkLst>
        <pc:spChg chg="mod">
          <ac:chgData name="Tomáš Nagy" userId="183cb17d-73e0-43f5-9444-75089c10c133" providerId="ADAL" clId="{CB7A2F50-6F49-4EFE-B57B-C61DA75BC73F}" dt="2025-10-20T10:26:40.894" v="1427" actId="123"/>
          <ac:spMkLst>
            <pc:docMk/>
            <pc:sldMk cId="1959985128" sldId="293"/>
            <ac:spMk id="3" creationId="{981E85D1-7A27-A749-23B3-F2E414F4A4F9}"/>
          </ac:spMkLst>
        </pc:spChg>
      </pc:sldChg>
      <pc:sldChg chg="modSp add mod modNotesTx">
        <pc:chgData name="Tomáš Nagy" userId="183cb17d-73e0-43f5-9444-75089c10c133" providerId="ADAL" clId="{CB7A2F50-6F49-4EFE-B57B-C61DA75BC73F}" dt="2025-10-20T10:26:46.177" v="1428" actId="123"/>
        <pc:sldMkLst>
          <pc:docMk/>
          <pc:sldMk cId="1228673954" sldId="294"/>
        </pc:sldMkLst>
        <pc:spChg chg="mod">
          <ac:chgData name="Tomáš Nagy" userId="183cb17d-73e0-43f5-9444-75089c10c133" providerId="ADAL" clId="{CB7A2F50-6F49-4EFE-B57B-C61DA75BC73F}" dt="2025-10-20T09:10:50.461" v="1160" actId="20577"/>
          <ac:spMkLst>
            <pc:docMk/>
            <pc:sldMk cId="1228673954" sldId="294"/>
            <ac:spMk id="2" creationId="{17349F63-F3C9-AFA3-3D47-0E9754DA0635}"/>
          </ac:spMkLst>
        </pc:spChg>
        <pc:spChg chg="mod">
          <ac:chgData name="Tomáš Nagy" userId="183cb17d-73e0-43f5-9444-75089c10c133" providerId="ADAL" clId="{CB7A2F50-6F49-4EFE-B57B-C61DA75BC73F}" dt="2025-10-20T10:26:46.177" v="1428" actId="123"/>
          <ac:spMkLst>
            <pc:docMk/>
            <pc:sldMk cId="1228673954" sldId="294"/>
            <ac:spMk id="3" creationId="{5CA7F7FB-79BF-846C-59FC-B0244249B2D1}"/>
          </ac:spMkLst>
        </pc:spChg>
      </pc:sldChg>
      <pc:sldChg chg="modSp add mod modNotesTx">
        <pc:chgData name="Tomáš Nagy" userId="183cb17d-73e0-43f5-9444-75089c10c133" providerId="ADAL" clId="{CB7A2F50-6F49-4EFE-B57B-C61DA75BC73F}" dt="2025-10-20T10:26:54.061" v="1429" actId="123"/>
        <pc:sldMkLst>
          <pc:docMk/>
          <pc:sldMk cId="629571146" sldId="295"/>
        </pc:sldMkLst>
        <pc:spChg chg="mod">
          <ac:chgData name="Tomáš Nagy" userId="183cb17d-73e0-43f5-9444-75089c10c133" providerId="ADAL" clId="{CB7A2F50-6F49-4EFE-B57B-C61DA75BC73F}" dt="2025-10-20T09:14:17.966" v="1202" actId="20577"/>
          <ac:spMkLst>
            <pc:docMk/>
            <pc:sldMk cId="629571146" sldId="295"/>
            <ac:spMk id="2" creationId="{D13621BD-212C-5E86-B115-2D6B9825132C}"/>
          </ac:spMkLst>
        </pc:spChg>
        <pc:spChg chg="mod">
          <ac:chgData name="Tomáš Nagy" userId="183cb17d-73e0-43f5-9444-75089c10c133" providerId="ADAL" clId="{CB7A2F50-6F49-4EFE-B57B-C61DA75BC73F}" dt="2025-10-20T10:26:54.061" v="1429" actId="123"/>
          <ac:spMkLst>
            <pc:docMk/>
            <pc:sldMk cId="629571146" sldId="295"/>
            <ac:spMk id="3" creationId="{23A7E82C-26EA-A6F5-9073-6B90ABDDFC6B}"/>
          </ac:spMkLst>
        </pc:spChg>
      </pc:sldChg>
      <pc:sldChg chg="add del">
        <pc:chgData name="Tomáš Nagy" userId="183cb17d-73e0-43f5-9444-75089c10c133" providerId="ADAL" clId="{CB7A2F50-6F49-4EFE-B57B-C61DA75BC73F}" dt="2025-10-20T10:12:57.814" v="1289" actId="2696"/>
        <pc:sldMkLst>
          <pc:docMk/>
          <pc:sldMk cId="3982666912" sldId="296"/>
        </pc:sldMkLst>
      </pc:sldChg>
      <pc:sldChg chg="modSp add mod modNotesTx">
        <pc:chgData name="Tomáš Nagy" userId="183cb17d-73e0-43f5-9444-75089c10c133" providerId="ADAL" clId="{CB7A2F50-6F49-4EFE-B57B-C61DA75BC73F}" dt="2025-10-20T10:20:37.778" v="1356" actId="123"/>
        <pc:sldMkLst>
          <pc:docMk/>
          <pc:sldMk cId="1020849856" sldId="297"/>
        </pc:sldMkLst>
        <pc:spChg chg="mod">
          <ac:chgData name="Tomáš Nagy" userId="183cb17d-73e0-43f5-9444-75089c10c133" providerId="ADAL" clId="{CB7A2F50-6F49-4EFE-B57B-C61DA75BC73F}" dt="2025-10-20T09:22:57.817" v="1228" actId="20577"/>
          <ac:spMkLst>
            <pc:docMk/>
            <pc:sldMk cId="1020849856" sldId="297"/>
            <ac:spMk id="2" creationId="{3337FF27-8F34-838C-0703-8347B41A74D5}"/>
          </ac:spMkLst>
        </pc:spChg>
        <pc:spChg chg="mod">
          <ac:chgData name="Tomáš Nagy" userId="183cb17d-73e0-43f5-9444-75089c10c133" providerId="ADAL" clId="{CB7A2F50-6F49-4EFE-B57B-C61DA75BC73F}" dt="2025-10-20T10:20:37.778" v="1356" actId="123"/>
          <ac:spMkLst>
            <pc:docMk/>
            <pc:sldMk cId="1020849856" sldId="297"/>
            <ac:spMk id="3" creationId="{F73D518A-1AF8-BD0A-C7B5-DF0CA49BF74E}"/>
          </ac:spMkLst>
        </pc:spChg>
      </pc:sldChg>
      <pc:sldChg chg="modSp add mod">
        <pc:chgData name="Tomáš Nagy" userId="183cb17d-73e0-43f5-9444-75089c10c133" providerId="ADAL" clId="{CB7A2F50-6F49-4EFE-B57B-C61DA75BC73F}" dt="2025-10-20T10:28:44.519" v="1438" actId="108"/>
        <pc:sldMkLst>
          <pc:docMk/>
          <pc:sldMk cId="3581680070" sldId="298"/>
        </pc:sldMkLst>
        <pc:spChg chg="mod">
          <ac:chgData name="Tomáš Nagy" userId="183cb17d-73e0-43f5-9444-75089c10c133" providerId="ADAL" clId="{CB7A2F50-6F49-4EFE-B57B-C61DA75BC73F}" dt="2025-10-20T09:21:39.422" v="1218" actId="20577"/>
          <ac:spMkLst>
            <pc:docMk/>
            <pc:sldMk cId="3581680070" sldId="298"/>
            <ac:spMk id="2" creationId="{9EBCC514-CA9B-672A-A089-D9324B8C4B5C}"/>
          </ac:spMkLst>
        </pc:spChg>
        <pc:spChg chg="mod">
          <ac:chgData name="Tomáš Nagy" userId="183cb17d-73e0-43f5-9444-75089c10c133" providerId="ADAL" clId="{CB7A2F50-6F49-4EFE-B57B-C61DA75BC73F}" dt="2025-10-20T10:28:44.519" v="1438" actId="108"/>
          <ac:spMkLst>
            <pc:docMk/>
            <pc:sldMk cId="3581680070" sldId="298"/>
            <ac:spMk id="3" creationId="{E7CE0A4B-6F30-46E3-BBD5-BC517D044579}"/>
          </ac:spMkLst>
        </pc:spChg>
      </pc:sldChg>
      <pc:sldChg chg="modSp add mod">
        <pc:chgData name="Tomáš Nagy" userId="183cb17d-73e0-43f5-9444-75089c10c133" providerId="ADAL" clId="{CB7A2F50-6F49-4EFE-B57B-C61DA75BC73F}" dt="2025-10-20T10:28:59.156" v="1441" actId="108"/>
        <pc:sldMkLst>
          <pc:docMk/>
          <pc:sldMk cId="1806847227" sldId="299"/>
        </pc:sldMkLst>
        <pc:spChg chg="mod">
          <ac:chgData name="Tomáš Nagy" userId="183cb17d-73e0-43f5-9444-75089c10c133" providerId="ADAL" clId="{CB7A2F50-6F49-4EFE-B57B-C61DA75BC73F}" dt="2025-10-20T09:23:25.966" v="1230" actId="20577"/>
          <ac:spMkLst>
            <pc:docMk/>
            <pc:sldMk cId="1806847227" sldId="299"/>
            <ac:spMk id="2" creationId="{06489371-772B-14B7-47F0-478A4EBD6503}"/>
          </ac:spMkLst>
        </pc:spChg>
        <pc:spChg chg="mod">
          <ac:chgData name="Tomáš Nagy" userId="183cb17d-73e0-43f5-9444-75089c10c133" providerId="ADAL" clId="{CB7A2F50-6F49-4EFE-B57B-C61DA75BC73F}" dt="2025-10-20T10:28:59.156" v="1441" actId="108"/>
          <ac:spMkLst>
            <pc:docMk/>
            <pc:sldMk cId="1806847227" sldId="299"/>
            <ac:spMk id="3" creationId="{DF2E0FA0-590F-0AFE-5473-638E07832FEB}"/>
          </ac:spMkLst>
        </pc:spChg>
      </pc:sldChg>
      <pc:sldChg chg="modSp add mod modNotesTx">
        <pc:chgData name="Tomáš Nagy" userId="183cb17d-73e0-43f5-9444-75089c10c133" providerId="ADAL" clId="{CB7A2F50-6F49-4EFE-B57B-C61DA75BC73F}" dt="2025-10-20T10:29:13.181" v="1443" actId="108"/>
        <pc:sldMkLst>
          <pc:docMk/>
          <pc:sldMk cId="1169947355" sldId="300"/>
        </pc:sldMkLst>
        <pc:spChg chg="mod">
          <ac:chgData name="Tomáš Nagy" userId="183cb17d-73e0-43f5-9444-75089c10c133" providerId="ADAL" clId="{CB7A2F50-6F49-4EFE-B57B-C61DA75BC73F}" dt="2025-10-20T09:26:06.250" v="1246" actId="20577"/>
          <ac:spMkLst>
            <pc:docMk/>
            <pc:sldMk cId="1169947355" sldId="300"/>
            <ac:spMk id="2" creationId="{7B3D994C-F091-A832-3D60-C71892B1725A}"/>
          </ac:spMkLst>
        </pc:spChg>
        <pc:spChg chg="mod">
          <ac:chgData name="Tomáš Nagy" userId="183cb17d-73e0-43f5-9444-75089c10c133" providerId="ADAL" clId="{CB7A2F50-6F49-4EFE-B57B-C61DA75BC73F}" dt="2025-10-20T10:29:13.181" v="1443" actId="108"/>
          <ac:spMkLst>
            <pc:docMk/>
            <pc:sldMk cId="1169947355" sldId="300"/>
            <ac:spMk id="3" creationId="{A31BD45B-A421-E670-A910-E46B2B96B3FB}"/>
          </ac:spMkLst>
        </pc:spChg>
      </pc:sldChg>
      <pc:sldChg chg="modSp add mod modNotesTx">
        <pc:chgData name="Tomáš Nagy" userId="183cb17d-73e0-43f5-9444-75089c10c133" providerId="ADAL" clId="{CB7A2F50-6F49-4EFE-B57B-C61DA75BC73F}" dt="2025-10-20T10:29:17.663" v="1444" actId="108"/>
        <pc:sldMkLst>
          <pc:docMk/>
          <pc:sldMk cId="1234112309" sldId="301"/>
        </pc:sldMkLst>
        <pc:spChg chg="mod">
          <ac:chgData name="Tomáš Nagy" userId="183cb17d-73e0-43f5-9444-75089c10c133" providerId="ADAL" clId="{CB7A2F50-6F49-4EFE-B57B-C61DA75BC73F}" dt="2025-10-20T10:09:10.901" v="1278" actId="20577"/>
          <ac:spMkLst>
            <pc:docMk/>
            <pc:sldMk cId="1234112309" sldId="301"/>
            <ac:spMk id="2" creationId="{7B2BC55F-2547-6913-0DC0-9BA7EA2F9EA6}"/>
          </ac:spMkLst>
        </pc:spChg>
        <pc:spChg chg="mod">
          <ac:chgData name="Tomáš Nagy" userId="183cb17d-73e0-43f5-9444-75089c10c133" providerId="ADAL" clId="{CB7A2F50-6F49-4EFE-B57B-C61DA75BC73F}" dt="2025-10-20T10:29:17.663" v="1444" actId="108"/>
          <ac:spMkLst>
            <pc:docMk/>
            <pc:sldMk cId="1234112309" sldId="301"/>
            <ac:spMk id="3" creationId="{A6D72855-DC82-F7FD-DE78-28980E108C83}"/>
          </ac:spMkLst>
        </pc:spChg>
      </pc:sldChg>
      <pc:sldChg chg="modSp add mod">
        <pc:chgData name="Tomáš Nagy" userId="183cb17d-73e0-43f5-9444-75089c10c133" providerId="ADAL" clId="{CB7A2F50-6F49-4EFE-B57B-C61DA75BC73F}" dt="2025-10-20T10:44:36.962" v="1536" actId="123"/>
        <pc:sldMkLst>
          <pc:docMk/>
          <pc:sldMk cId="800503904" sldId="302"/>
        </pc:sldMkLst>
        <pc:spChg chg="mod">
          <ac:chgData name="Tomáš Nagy" userId="183cb17d-73e0-43f5-9444-75089c10c133" providerId="ADAL" clId="{CB7A2F50-6F49-4EFE-B57B-C61DA75BC73F}" dt="2025-10-20T10:30:22.602" v="1452" actId="20577"/>
          <ac:spMkLst>
            <pc:docMk/>
            <pc:sldMk cId="800503904" sldId="302"/>
            <ac:spMk id="2" creationId="{74877146-6D1D-BB60-927A-B25A4FC60692}"/>
          </ac:spMkLst>
        </pc:spChg>
        <pc:spChg chg="mod">
          <ac:chgData name="Tomáš Nagy" userId="183cb17d-73e0-43f5-9444-75089c10c133" providerId="ADAL" clId="{CB7A2F50-6F49-4EFE-B57B-C61DA75BC73F}" dt="2025-10-20T10:44:36.962" v="1536" actId="123"/>
          <ac:spMkLst>
            <pc:docMk/>
            <pc:sldMk cId="800503904" sldId="302"/>
            <ac:spMk id="3" creationId="{380A1572-F78E-29A2-0B93-1E0842D8B67C}"/>
          </ac:spMkLst>
        </pc:spChg>
      </pc:sldChg>
      <pc:sldChg chg="modSp add mod">
        <pc:chgData name="Tomáš Nagy" userId="183cb17d-73e0-43f5-9444-75089c10c133" providerId="ADAL" clId="{CB7A2F50-6F49-4EFE-B57B-C61DA75BC73F}" dt="2025-10-20T10:44:42.125" v="1537" actId="123"/>
        <pc:sldMkLst>
          <pc:docMk/>
          <pc:sldMk cId="2063012979" sldId="303"/>
        </pc:sldMkLst>
        <pc:spChg chg="mod">
          <ac:chgData name="Tomáš Nagy" userId="183cb17d-73e0-43f5-9444-75089c10c133" providerId="ADAL" clId="{CB7A2F50-6F49-4EFE-B57B-C61DA75BC73F}" dt="2025-10-20T10:44:42.125" v="1537" actId="123"/>
          <ac:spMkLst>
            <pc:docMk/>
            <pc:sldMk cId="2063012979" sldId="303"/>
            <ac:spMk id="3" creationId="{55895064-093D-F5C4-D74D-F548AB32482B}"/>
          </ac:spMkLst>
        </pc:spChg>
      </pc:sldChg>
      <pc:sldChg chg="modSp add mod modNotesTx">
        <pc:chgData name="Tomáš Nagy" userId="183cb17d-73e0-43f5-9444-75089c10c133" providerId="ADAL" clId="{CB7A2F50-6F49-4EFE-B57B-C61DA75BC73F}" dt="2025-10-20T10:44:47.960" v="1538" actId="123"/>
        <pc:sldMkLst>
          <pc:docMk/>
          <pc:sldMk cId="2583949888" sldId="304"/>
        </pc:sldMkLst>
        <pc:spChg chg="mod">
          <ac:chgData name="Tomáš Nagy" userId="183cb17d-73e0-43f5-9444-75089c10c133" providerId="ADAL" clId="{CB7A2F50-6F49-4EFE-B57B-C61DA75BC73F}" dt="2025-10-20T10:33:18.222" v="1462" actId="20577"/>
          <ac:spMkLst>
            <pc:docMk/>
            <pc:sldMk cId="2583949888" sldId="304"/>
            <ac:spMk id="2" creationId="{3D6BA044-B462-1805-2284-9CEA9145717C}"/>
          </ac:spMkLst>
        </pc:spChg>
        <pc:spChg chg="mod">
          <ac:chgData name="Tomáš Nagy" userId="183cb17d-73e0-43f5-9444-75089c10c133" providerId="ADAL" clId="{CB7A2F50-6F49-4EFE-B57B-C61DA75BC73F}" dt="2025-10-20T10:44:47.960" v="1538" actId="123"/>
          <ac:spMkLst>
            <pc:docMk/>
            <pc:sldMk cId="2583949888" sldId="304"/>
            <ac:spMk id="3" creationId="{1D5628CB-78D0-FBEF-1F7C-E58E51BDC59E}"/>
          </ac:spMkLst>
        </pc:spChg>
      </pc:sldChg>
      <pc:sldChg chg="modSp add mod modNotesTx">
        <pc:chgData name="Tomáš Nagy" userId="183cb17d-73e0-43f5-9444-75089c10c133" providerId="ADAL" clId="{CB7A2F50-6F49-4EFE-B57B-C61DA75BC73F}" dt="2025-10-20T10:44:54.249" v="1539" actId="123"/>
        <pc:sldMkLst>
          <pc:docMk/>
          <pc:sldMk cId="2063281278" sldId="305"/>
        </pc:sldMkLst>
        <pc:spChg chg="mod">
          <ac:chgData name="Tomáš Nagy" userId="183cb17d-73e0-43f5-9444-75089c10c133" providerId="ADAL" clId="{CB7A2F50-6F49-4EFE-B57B-C61DA75BC73F}" dt="2025-10-20T10:35:10.939" v="1491" actId="20577"/>
          <ac:spMkLst>
            <pc:docMk/>
            <pc:sldMk cId="2063281278" sldId="305"/>
            <ac:spMk id="2" creationId="{19C9307E-46BD-EF46-3BF8-00C7097EDE8A}"/>
          </ac:spMkLst>
        </pc:spChg>
        <pc:spChg chg="mod">
          <ac:chgData name="Tomáš Nagy" userId="183cb17d-73e0-43f5-9444-75089c10c133" providerId="ADAL" clId="{CB7A2F50-6F49-4EFE-B57B-C61DA75BC73F}" dt="2025-10-20T10:44:54.249" v="1539" actId="123"/>
          <ac:spMkLst>
            <pc:docMk/>
            <pc:sldMk cId="2063281278" sldId="305"/>
            <ac:spMk id="3" creationId="{7E691B11-B1C7-360C-C67E-DA8AF8343374}"/>
          </ac:spMkLst>
        </pc:spChg>
      </pc:sldChg>
      <pc:sldChg chg="modSp add mod modNotesTx">
        <pc:chgData name="Tomáš Nagy" userId="183cb17d-73e0-43f5-9444-75089c10c133" providerId="ADAL" clId="{CB7A2F50-6F49-4EFE-B57B-C61DA75BC73F}" dt="2025-10-20T10:45:57.259" v="1547" actId="20577"/>
        <pc:sldMkLst>
          <pc:docMk/>
          <pc:sldMk cId="4083870850" sldId="306"/>
        </pc:sldMkLst>
        <pc:spChg chg="mod">
          <ac:chgData name="Tomáš Nagy" userId="183cb17d-73e0-43f5-9444-75089c10c133" providerId="ADAL" clId="{CB7A2F50-6F49-4EFE-B57B-C61DA75BC73F}" dt="2025-10-20T10:43:50.906" v="1525" actId="6549"/>
          <ac:spMkLst>
            <pc:docMk/>
            <pc:sldMk cId="4083870850" sldId="306"/>
            <ac:spMk id="2" creationId="{CC13F781-68E6-AC40-ED04-C1B3F626F870}"/>
          </ac:spMkLst>
        </pc:spChg>
        <pc:spChg chg="mod">
          <ac:chgData name="Tomáš Nagy" userId="183cb17d-73e0-43f5-9444-75089c10c133" providerId="ADAL" clId="{CB7A2F50-6F49-4EFE-B57B-C61DA75BC73F}" dt="2025-10-20T10:45:06.783" v="1540" actId="123"/>
          <ac:spMkLst>
            <pc:docMk/>
            <pc:sldMk cId="4083870850" sldId="306"/>
            <ac:spMk id="3" creationId="{683C4A6C-53D2-43DB-87C7-53A29527D86B}"/>
          </ac:spMkLst>
        </pc:spChg>
      </pc:sldChg>
      <pc:sldChg chg="modSp add mod modNotesTx">
        <pc:chgData name="Tomáš Nagy" userId="183cb17d-73e0-43f5-9444-75089c10c133" providerId="ADAL" clId="{CB7A2F50-6F49-4EFE-B57B-C61DA75BC73F}" dt="2025-10-20T10:45:49.309" v="1543" actId="6549"/>
        <pc:sldMkLst>
          <pc:docMk/>
          <pc:sldMk cId="711548414" sldId="307"/>
        </pc:sldMkLst>
        <pc:spChg chg="mod">
          <ac:chgData name="Tomáš Nagy" userId="183cb17d-73e0-43f5-9444-75089c10c133" providerId="ADAL" clId="{CB7A2F50-6F49-4EFE-B57B-C61DA75BC73F}" dt="2025-10-20T10:44:20.984" v="1533" actId="20577"/>
          <ac:spMkLst>
            <pc:docMk/>
            <pc:sldMk cId="711548414" sldId="307"/>
            <ac:spMk id="2" creationId="{0C33191F-C250-7EF2-BCCD-1A78EF2656CC}"/>
          </ac:spMkLst>
        </pc:spChg>
        <pc:spChg chg="mod">
          <ac:chgData name="Tomáš Nagy" userId="183cb17d-73e0-43f5-9444-75089c10c133" providerId="ADAL" clId="{CB7A2F50-6F49-4EFE-B57B-C61DA75BC73F}" dt="2025-10-20T10:45:35.217" v="1542" actId="20577"/>
          <ac:spMkLst>
            <pc:docMk/>
            <pc:sldMk cId="711548414" sldId="307"/>
            <ac:spMk id="3" creationId="{82D096D8-F686-929E-38F1-97B19C19ED19}"/>
          </ac:spMkLst>
        </pc:spChg>
      </pc:sldChg>
      <pc:sldChg chg="modSp add mod">
        <pc:chgData name="Tomáš Nagy" userId="183cb17d-73e0-43f5-9444-75089c10c133" providerId="ADAL" clId="{CB7A2F50-6F49-4EFE-B57B-C61DA75BC73F}" dt="2025-10-20T10:51:01.093" v="1594" actId="20577"/>
        <pc:sldMkLst>
          <pc:docMk/>
          <pc:sldMk cId="1943171865" sldId="308"/>
        </pc:sldMkLst>
        <pc:spChg chg="mod">
          <ac:chgData name="Tomáš Nagy" userId="183cb17d-73e0-43f5-9444-75089c10c133" providerId="ADAL" clId="{CB7A2F50-6F49-4EFE-B57B-C61DA75BC73F}" dt="2025-10-20T10:51:01.093" v="1594" actId="20577"/>
          <ac:spMkLst>
            <pc:docMk/>
            <pc:sldMk cId="1943171865" sldId="308"/>
            <ac:spMk id="2" creationId="{ED4961C5-A8BD-F830-2D14-70F3FB580D54}"/>
          </ac:spMkLst>
        </pc:spChg>
        <pc:spChg chg="mod">
          <ac:chgData name="Tomáš Nagy" userId="183cb17d-73e0-43f5-9444-75089c10c133" providerId="ADAL" clId="{CB7A2F50-6F49-4EFE-B57B-C61DA75BC73F}" dt="2025-10-20T10:50:51.512" v="1588" actId="403"/>
          <ac:spMkLst>
            <pc:docMk/>
            <pc:sldMk cId="1943171865" sldId="308"/>
            <ac:spMk id="3" creationId="{B6235C21-801B-9571-762C-505A48CFCE8F}"/>
          </ac:spMkLst>
        </pc:spChg>
      </pc:sldChg>
      <pc:sldChg chg="modSp add del mod">
        <pc:chgData name="Tomáš Nagy" userId="183cb17d-73e0-43f5-9444-75089c10c133" providerId="ADAL" clId="{CB7A2F50-6F49-4EFE-B57B-C61DA75BC73F}" dt="2025-10-20T10:51:09.352" v="1595" actId="2696"/>
        <pc:sldMkLst>
          <pc:docMk/>
          <pc:sldMk cId="1092540485" sldId="309"/>
        </pc:sldMkLst>
        <pc:spChg chg="mod">
          <ac:chgData name="Tomáš Nagy" userId="183cb17d-73e0-43f5-9444-75089c10c133" providerId="ADAL" clId="{CB7A2F50-6F49-4EFE-B57B-C61DA75BC73F}" dt="2025-10-20T10:48:28.071" v="1559" actId="20577"/>
          <ac:spMkLst>
            <pc:docMk/>
            <pc:sldMk cId="1092540485" sldId="309"/>
            <ac:spMk id="2" creationId="{0831B917-EF5E-F38B-AD7B-FBF63D115B53}"/>
          </ac:spMkLst>
        </pc:spChg>
        <pc:spChg chg="mod">
          <ac:chgData name="Tomáš Nagy" userId="183cb17d-73e0-43f5-9444-75089c10c133" providerId="ADAL" clId="{CB7A2F50-6F49-4EFE-B57B-C61DA75BC73F}" dt="2025-10-20T10:48:46.236" v="1568" actId="1036"/>
          <ac:spMkLst>
            <pc:docMk/>
            <pc:sldMk cId="1092540485" sldId="309"/>
            <ac:spMk id="3" creationId="{CBCB0A77-E6BD-51DE-AE74-D3C53EC2C11B}"/>
          </ac:spMkLst>
        </pc:spChg>
      </pc:sldChg>
      <pc:sldChg chg="modSp add mod">
        <pc:chgData name="Tomáš Nagy" userId="183cb17d-73e0-43f5-9444-75089c10c133" providerId="ADAL" clId="{CB7A2F50-6F49-4EFE-B57B-C61DA75BC73F}" dt="2025-10-20T10:52:16.792" v="1601" actId="123"/>
        <pc:sldMkLst>
          <pc:docMk/>
          <pc:sldMk cId="2770822912" sldId="310"/>
        </pc:sldMkLst>
        <pc:spChg chg="mod">
          <ac:chgData name="Tomáš Nagy" userId="183cb17d-73e0-43f5-9444-75089c10c133" providerId="ADAL" clId="{CB7A2F50-6F49-4EFE-B57B-C61DA75BC73F}" dt="2025-10-20T10:51:26.484" v="1597" actId="20577"/>
          <ac:spMkLst>
            <pc:docMk/>
            <pc:sldMk cId="2770822912" sldId="310"/>
            <ac:spMk id="2" creationId="{DFC0C128-BB2D-75FA-C001-985988B6F463}"/>
          </ac:spMkLst>
        </pc:spChg>
        <pc:spChg chg="mod">
          <ac:chgData name="Tomáš Nagy" userId="183cb17d-73e0-43f5-9444-75089c10c133" providerId="ADAL" clId="{CB7A2F50-6F49-4EFE-B57B-C61DA75BC73F}" dt="2025-10-20T10:52:16.792" v="1601" actId="123"/>
          <ac:spMkLst>
            <pc:docMk/>
            <pc:sldMk cId="2770822912" sldId="310"/>
            <ac:spMk id="3" creationId="{1CFACA5F-69C4-D668-B6AE-551ECAF6FD07}"/>
          </ac:spMkLst>
        </pc:spChg>
      </pc:sldChg>
      <pc:sldChg chg="modSp add mod modNotesTx">
        <pc:chgData name="Tomáš Nagy" userId="183cb17d-73e0-43f5-9444-75089c10c133" providerId="ADAL" clId="{CB7A2F50-6F49-4EFE-B57B-C61DA75BC73F}" dt="2025-10-20T10:58:40.682" v="1665" actId="6549"/>
        <pc:sldMkLst>
          <pc:docMk/>
          <pc:sldMk cId="1394132483" sldId="311"/>
        </pc:sldMkLst>
        <pc:spChg chg="mod">
          <ac:chgData name="Tomáš Nagy" userId="183cb17d-73e0-43f5-9444-75089c10c133" providerId="ADAL" clId="{CB7A2F50-6F49-4EFE-B57B-C61DA75BC73F}" dt="2025-10-20T10:52:56.066" v="1604" actId="20577"/>
          <ac:spMkLst>
            <pc:docMk/>
            <pc:sldMk cId="1394132483" sldId="311"/>
            <ac:spMk id="2" creationId="{86DF7444-718E-4365-B30A-30BBB6A88322}"/>
          </ac:spMkLst>
        </pc:spChg>
        <pc:spChg chg="mod">
          <ac:chgData name="Tomáš Nagy" userId="183cb17d-73e0-43f5-9444-75089c10c133" providerId="ADAL" clId="{CB7A2F50-6F49-4EFE-B57B-C61DA75BC73F}" dt="2025-10-20T10:58:12.211" v="1663" actId="123"/>
          <ac:spMkLst>
            <pc:docMk/>
            <pc:sldMk cId="1394132483" sldId="311"/>
            <ac:spMk id="3" creationId="{E7882F5F-17C7-F4AD-11C0-4FFE683E3723}"/>
          </ac:spMkLst>
        </pc:spChg>
      </pc:sldChg>
      <pc:sldChg chg="modSp add mod modNotesTx">
        <pc:chgData name="Tomáš Nagy" userId="183cb17d-73e0-43f5-9444-75089c10c133" providerId="ADAL" clId="{CB7A2F50-6F49-4EFE-B57B-C61DA75BC73F}" dt="2025-10-20T11:07:44.531" v="1719" actId="108"/>
        <pc:sldMkLst>
          <pc:docMk/>
          <pc:sldMk cId="2988895855" sldId="312"/>
        </pc:sldMkLst>
        <pc:spChg chg="mod">
          <ac:chgData name="Tomáš Nagy" userId="183cb17d-73e0-43f5-9444-75089c10c133" providerId="ADAL" clId="{CB7A2F50-6F49-4EFE-B57B-C61DA75BC73F}" dt="2025-10-20T10:57:47.069" v="1659" actId="20577"/>
          <ac:spMkLst>
            <pc:docMk/>
            <pc:sldMk cId="2988895855" sldId="312"/>
            <ac:spMk id="2" creationId="{7647AA76-E871-C372-4416-6AB4BCEEB9FA}"/>
          </ac:spMkLst>
        </pc:spChg>
        <pc:spChg chg="mod">
          <ac:chgData name="Tomáš Nagy" userId="183cb17d-73e0-43f5-9444-75089c10c133" providerId="ADAL" clId="{CB7A2F50-6F49-4EFE-B57B-C61DA75BC73F}" dt="2025-10-20T11:07:44.531" v="1719" actId="108"/>
          <ac:spMkLst>
            <pc:docMk/>
            <pc:sldMk cId="2988895855" sldId="312"/>
            <ac:spMk id="3" creationId="{14DB11C4-83DC-B70B-65F8-91272417281F}"/>
          </ac:spMkLst>
        </pc:spChg>
      </pc:sldChg>
      <pc:sldChg chg="modSp add mod modNotesTx">
        <pc:chgData name="Tomáš Nagy" userId="183cb17d-73e0-43f5-9444-75089c10c133" providerId="ADAL" clId="{CB7A2F50-6F49-4EFE-B57B-C61DA75BC73F}" dt="2025-10-20T11:01:43.692" v="1701" actId="404"/>
        <pc:sldMkLst>
          <pc:docMk/>
          <pc:sldMk cId="3489502684" sldId="313"/>
        </pc:sldMkLst>
        <pc:spChg chg="mod">
          <ac:chgData name="Tomáš Nagy" userId="183cb17d-73e0-43f5-9444-75089c10c133" providerId="ADAL" clId="{CB7A2F50-6F49-4EFE-B57B-C61DA75BC73F}" dt="2025-10-20T11:01:43.692" v="1701" actId="404"/>
          <ac:spMkLst>
            <pc:docMk/>
            <pc:sldMk cId="3489502684" sldId="313"/>
            <ac:spMk id="3" creationId="{91154E2B-D9FA-AF17-38CF-3CAE4B83A929}"/>
          </ac:spMkLst>
        </pc:spChg>
      </pc:sldChg>
      <pc:sldChg chg="modSp add mod modNotesTx">
        <pc:chgData name="Tomáš Nagy" userId="183cb17d-73e0-43f5-9444-75089c10c133" providerId="ADAL" clId="{CB7A2F50-6F49-4EFE-B57B-C61DA75BC73F}" dt="2025-10-20T11:12:26.499" v="1756" actId="123"/>
        <pc:sldMkLst>
          <pc:docMk/>
          <pc:sldMk cId="1291784809" sldId="314"/>
        </pc:sldMkLst>
        <pc:spChg chg="mod">
          <ac:chgData name="Tomáš Nagy" userId="183cb17d-73e0-43f5-9444-75089c10c133" providerId="ADAL" clId="{CB7A2F50-6F49-4EFE-B57B-C61DA75BC73F}" dt="2025-10-20T11:06:58.165" v="1712" actId="20577"/>
          <ac:spMkLst>
            <pc:docMk/>
            <pc:sldMk cId="1291784809" sldId="314"/>
            <ac:spMk id="2" creationId="{2B552F9B-71E9-582E-AA65-7313B9AA3266}"/>
          </ac:spMkLst>
        </pc:spChg>
        <pc:spChg chg="mod">
          <ac:chgData name="Tomáš Nagy" userId="183cb17d-73e0-43f5-9444-75089c10c133" providerId="ADAL" clId="{CB7A2F50-6F49-4EFE-B57B-C61DA75BC73F}" dt="2025-10-20T11:12:26.499" v="1756" actId="123"/>
          <ac:spMkLst>
            <pc:docMk/>
            <pc:sldMk cId="1291784809" sldId="314"/>
            <ac:spMk id="3" creationId="{21B4CC07-3003-280A-DAFE-B925E69143DD}"/>
          </ac:spMkLst>
        </pc:spChg>
      </pc:sldChg>
      <pc:sldChg chg="modSp add mod modNotesTx">
        <pc:chgData name="Tomáš Nagy" userId="183cb17d-73e0-43f5-9444-75089c10c133" providerId="ADAL" clId="{CB7A2F50-6F49-4EFE-B57B-C61DA75BC73F}" dt="2025-10-20T11:12:16.244" v="1754" actId="123"/>
        <pc:sldMkLst>
          <pc:docMk/>
          <pc:sldMk cId="4032452384" sldId="315"/>
        </pc:sldMkLst>
        <pc:spChg chg="mod">
          <ac:chgData name="Tomáš Nagy" userId="183cb17d-73e0-43f5-9444-75089c10c133" providerId="ADAL" clId="{CB7A2F50-6F49-4EFE-B57B-C61DA75BC73F}" dt="2025-10-20T11:12:16.244" v="1754" actId="123"/>
          <ac:spMkLst>
            <pc:docMk/>
            <pc:sldMk cId="4032452384" sldId="315"/>
            <ac:spMk id="3" creationId="{873D7381-C472-21A5-F322-5C2B3DA6C6C1}"/>
          </ac:spMkLst>
        </pc:spChg>
      </pc:sldChg>
      <pc:sldChg chg="modSp add mod modNotesTx">
        <pc:chgData name="Tomáš Nagy" userId="183cb17d-73e0-43f5-9444-75089c10c133" providerId="ADAL" clId="{CB7A2F50-6F49-4EFE-B57B-C61DA75BC73F}" dt="2025-10-20T11:12:45.523" v="1760" actId="20577"/>
        <pc:sldMkLst>
          <pc:docMk/>
          <pc:sldMk cId="1955710320" sldId="316"/>
        </pc:sldMkLst>
        <pc:spChg chg="mod">
          <ac:chgData name="Tomáš Nagy" userId="183cb17d-73e0-43f5-9444-75089c10c133" providerId="ADAL" clId="{CB7A2F50-6F49-4EFE-B57B-C61DA75BC73F}" dt="2025-10-20T11:11:05.330" v="1739" actId="20577"/>
          <ac:spMkLst>
            <pc:docMk/>
            <pc:sldMk cId="1955710320" sldId="316"/>
            <ac:spMk id="2" creationId="{C8C4E1EF-0984-1693-4757-A528959CCABF}"/>
          </ac:spMkLst>
        </pc:spChg>
        <pc:spChg chg="mod">
          <ac:chgData name="Tomáš Nagy" userId="183cb17d-73e0-43f5-9444-75089c10c133" providerId="ADAL" clId="{CB7A2F50-6F49-4EFE-B57B-C61DA75BC73F}" dt="2025-10-20T11:11:31.781" v="1747" actId="404"/>
          <ac:spMkLst>
            <pc:docMk/>
            <pc:sldMk cId="1955710320" sldId="316"/>
            <ac:spMk id="3" creationId="{92D33863-8663-FCDB-7BE7-8AAFBA9208F5}"/>
          </ac:spMkLst>
        </pc:spChg>
      </pc:sldChg>
      <pc:sldChg chg="modSp add mod modNotesTx">
        <pc:chgData name="Tomáš Nagy" userId="183cb17d-73e0-43f5-9444-75089c10c133" providerId="ADAL" clId="{CB7A2F50-6F49-4EFE-B57B-C61DA75BC73F}" dt="2025-10-20T11:18:00.634" v="1829" actId="123"/>
        <pc:sldMkLst>
          <pc:docMk/>
          <pc:sldMk cId="181612155" sldId="317"/>
        </pc:sldMkLst>
        <pc:spChg chg="mod">
          <ac:chgData name="Tomáš Nagy" userId="183cb17d-73e0-43f5-9444-75089c10c133" providerId="ADAL" clId="{CB7A2F50-6F49-4EFE-B57B-C61DA75BC73F}" dt="2025-10-20T11:11:56.690" v="1753" actId="20577"/>
          <ac:spMkLst>
            <pc:docMk/>
            <pc:sldMk cId="181612155" sldId="317"/>
            <ac:spMk id="2" creationId="{A8808804-184E-D534-8D39-41BE78FDEE79}"/>
          </ac:spMkLst>
        </pc:spChg>
        <pc:spChg chg="mod">
          <ac:chgData name="Tomáš Nagy" userId="183cb17d-73e0-43f5-9444-75089c10c133" providerId="ADAL" clId="{CB7A2F50-6F49-4EFE-B57B-C61DA75BC73F}" dt="2025-10-20T11:18:00.634" v="1829" actId="123"/>
          <ac:spMkLst>
            <pc:docMk/>
            <pc:sldMk cId="181612155" sldId="317"/>
            <ac:spMk id="3" creationId="{A622849F-FB8D-41C5-2A20-56AE292EF50C}"/>
          </ac:spMkLst>
        </pc:spChg>
      </pc:sldChg>
      <pc:sldChg chg="modSp add mod">
        <pc:chgData name="Tomáš Nagy" userId="183cb17d-73e0-43f5-9444-75089c10c133" providerId="ADAL" clId="{CB7A2F50-6F49-4EFE-B57B-C61DA75BC73F}" dt="2025-10-20T11:17:57.365" v="1828" actId="123"/>
        <pc:sldMkLst>
          <pc:docMk/>
          <pc:sldMk cId="1757841074" sldId="318"/>
        </pc:sldMkLst>
        <pc:spChg chg="mod">
          <ac:chgData name="Tomáš Nagy" userId="183cb17d-73e0-43f5-9444-75089c10c133" providerId="ADAL" clId="{CB7A2F50-6F49-4EFE-B57B-C61DA75BC73F}" dt="2025-10-20T11:17:57.365" v="1828" actId="123"/>
          <ac:spMkLst>
            <pc:docMk/>
            <pc:sldMk cId="1757841074" sldId="318"/>
            <ac:spMk id="3" creationId="{682675F3-1E36-E56C-6609-8B997305EF70}"/>
          </ac:spMkLst>
        </pc:spChg>
      </pc:sldChg>
      <pc:sldChg chg="modSp add mod">
        <pc:chgData name="Tomáš Nagy" userId="183cb17d-73e0-43f5-9444-75089c10c133" providerId="ADAL" clId="{CB7A2F50-6F49-4EFE-B57B-C61DA75BC73F}" dt="2025-10-20T11:17:32.611" v="1827" actId="20577"/>
        <pc:sldMkLst>
          <pc:docMk/>
          <pc:sldMk cId="1830549007" sldId="319"/>
        </pc:sldMkLst>
        <pc:spChg chg="mod">
          <ac:chgData name="Tomáš Nagy" userId="183cb17d-73e0-43f5-9444-75089c10c133" providerId="ADAL" clId="{CB7A2F50-6F49-4EFE-B57B-C61DA75BC73F}" dt="2025-10-20T11:17:28.777" v="1824" actId="20577"/>
          <ac:spMkLst>
            <pc:docMk/>
            <pc:sldMk cId="1830549007" sldId="319"/>
            <ac:spMk id="2" creationId="{45D6D0A4-22A8-AA3D-8486-EE3660E43782}"/>
          </ac:spMkLst>
        </pc:spChg>
        <pc:spChg chg="mod">
          <ac:chgData name="Tomáš Nagy" userId="183cb17d-73e0-43f5-9444-75089c10c133" providerId="ADAL" clId="{CB7A2F50-6F49-4EFE-B57B-C61DA75BC73F}" dt="2025-10-20T11:17:32.611" v="1827" actId="20577"/>
          <ac:spMkLst>
            <pc:docMk/>
            <pc:sldMk cId="1830549007" sldId="319"/>
            <ac:spMk id="3" creationId="{AA36C43D-C6FF-BDF1-5DD7-477F1B5BD130}"/>
          </ac:spMkLst>
        </pc:spChg>
      </pc:sldChg>
      <pc:sldChg chg="modSp add mod modNotesTx">
        <pc:chgData name="Tomáš Nagy" userId="183cb17d-73e0-43f5-9444-75089c10c133" providerId="ADAL" clId="{CB7A2F50-6F49-4EFE-B57B-C61DA75BC73F}" dt="2025-10-20T11:21:31.281" v="1848" actId="20577"/>
        <pc:sldMkLst>
          <pc:docMk/>
          <pc:sldMk cId="4092920974" sldId="320"/>
        </pc:sldMkLst>
        <pc:spChg chg="mod">
          <ac:chgData name="Tomáš Nagy" userId="183cb17d-73e0-43f5-9444-75089c10c133" providerId="ADAL" clId="{CB7A2F50-6F49-4EFE-B57B-C61DA75BC73F}" dt="2025-10-20T11:20:48.230" v="1837" actId="20577"/>
          <ac:spMkLst>
            <pc:docMk/>
            <pc:sldMk cId="4092920974" sldId="320"/>
            <ac:spMk id="2" creationId="{FA47002A-37D2-2C87-55B4-3E4F0C1D90BD}"/>
          </ac:spMkLst>
        </pc:spChg>
        <pc:spChg chg="mod">
          <ac:chgData name="Tomáš Nagy" userId="183cb17d-73e0-43f5-9444-75089c10c133" providerId="ADAL" clId="{CB7A2F50-6F49-4EFE-B57B-C61DA75BC73F}" dt="2025-10-20T11:21:25.589" v="1844" actId="21"/>
          <ac:spMkLst>
            <pc:docMk/>
            <pc:sldMk cId="4092920974" sldId="320"/>
            <ac:spMk id="3" creationId="{F34BFF3E-ED05-0028-EDC8-EB7DAA0A460A}"/>
          </ac:spMkLst>
        </pc:spChg>
      </pc:sldChg>
      <pc:sldChg chg="modSp add mod modNotesTx">
        <pc:chgData name="Tomáš Nagy" userId="183cb17d-73e0-43f5-9444-75089c10c133" providerId="ADAL" clId="{CB7A2F50-6F49-4EFE-B57B-C61DA75BC73F}" dt="2025-10-20T11:29:13.614" v="1912" actId="20577"/>
        <pc:sldMkLst>
          <pc:docMk/>
          <pc:sldMk cId="3707436744" sldId="321"/>
        </pc:sldMkLst>
        <pc:spChg chg="mod">
          <ac:chgData name="Tomáš Nagy" userId="183cb17d-73e0-43f5-9444-75089c10c133" providerId="ADAL" clId="{CB7A2F50-6F49-4EFE-B57B-C61DA75BC73F}" dt="2025-10-20T11:29:13.614" v="1912" actId="20577"/>
          <ac:spMkLst>
            <pc:docMk/>
            <pc:sldMk cId="3707436744" sldId="321"/>
            <ac:spMk id="3" creationId="{9E6B15BA-67A0-5F49-40ED-143C8DCB59E7}"/>
          </ac:spMkLst>
        </pc:spChg>
      </pc:sldChg>
      <pc:sldChg chg="modSp add mod modNotesTx">
        <pc:chgData name="Tomáš Nagy" userId="183cb17d-73e0-43f5-9444-75089c10c133" providerId="ADAL" clId="{CB7A2F50-6F49-4EFE-B57B-C61DA75BC73F}" dt="2025-10-20T11:32:09.024" v="1941" actId="404"/>
        <pc:sldMkLst>
          <pc:docMk/>
          <pc:sldMk cId="1206507597" sldId="322"/>
        </pc:sldMkLst>
        <pc:spChg chg="mod">
          <ac:chgData name="Tomáš Nagy" userId="183cb17d-73e0-43f5-9444-75089c10c133" providerId="ADAL" clId="{CB7A2F50-6F49-4EFE-B57B-C61DA75BC73F}" dt="2025-10-20T11:29:27.943" v="1915" actId="20577"/>
          <ac:spMkLst>
            <pc:docMk/>
            <pc:sldMk cId="1206507597" sldId="322"/>
            <ac:spMk id="2" creationId="{9FA605C8-24DB-2D1A-93B2-1E25A9ED893B}"/>
          </ac:spMkLst>
        </pc:spChg>
        <pc:spChg chg="mod">
          <ac:chgData name="Tomáš Nagy" userId="183cb17d-73e0-43f5-9444-75089c10c133" providerId="ADAL" clId="{CB7A2F50-6F49-4EFE-B57B-C61DA75BC73F}" dt="2025-10-20T11:32:09.024" v="1941" actId="404"/>
          <ac:spMkLst>
            <pc:docMk/>
            <pc:sldMk cId="1206507597" sldId="322"/>
            <ac:spMk id="3" creationId="{01A8106A-9926-7FBA-27D8-B6B92086C8DA}"/>
          </ac:spMkLst>
        </pc:spChg>
      </pc:sldChg>
      <pc:sldChg chg="modSp add mod modNotesTx">
        <pc:chgData name="Tomáš Nagy" userId="183cb17d-73e0-43f5-9444-75089c10c133" providerId="ADAL" clId="{CB7A2F50-6F49-4EFE-B57B-C61DA75BC73F}" dt="2025-10-20T11:54:16.389" v="2064" actId="123"/>
        <pc:sldMkLst>
          <pc:docMk/>
          <pc:sldMk cId="704628488" sldId="323"/>
        </pc:sldMkLst>
        <pc:spChg chg="mod">
          <ac:chgData name="Tomáš Nagy" userId="183cb17d-73e0-43f5-9444-75089c10c133" providerId="ADAL" clId="{CB7A2F50-6F49-4EFE-B57B-C61DA75BC73F}" dt="2025-10-20T11:54:16.389" v="2064" actId="123"/>
          <ac:spMkLst>
            <pc:docMk/>
            <pc:sldMk cId="704628488" sldId="323"/>
            <ac:spMk id="3" creationId="{0784AC4F-2FB5-303D-C8D0-5A3F5E97F6A6}"/>
          </ac:spMkLst>
        </pc:spChg>
      </pc:sldChg>
      <pc:sldChg chg="modSp add mod ord modNotesTx">
        <pc:chgData name="Tomáš Nagy" userId="183cb17d-73e0-43f5-9444-75089c10c133" providerId="ADAL" clId="{CB7A2F50-6F49-4EFE-B57B-C61DA75BC73F}" dt="2025-10-20T11:45:56.181" v="2040" actId="108"/>
        <pc:sldMkLst>
          <pc:docMk/>
          <pc:sldMk cId="2332809421" sldId="324"/>
        </pc:sldMkLst>
        <pc:spChg chg="mod">
          <ac:chgData name="Tomáš Nagy" userId="183cb17d-73e0-43f5-9444-75089c10c133" providerId="ADAL" clId="{CB7A2F50-6F49-4EFE-B57B-C61DA75BC73F}" dt="2025-10-20T11:45:56.181" v="2040" actId="108"/>
          <ac:spMkLst>
            <pc:docMk/>
            <pc:sldMk cId="2332809421" sldId="324"/>
            <ac:spMk id="2" creationId="{27E89AAE-A225-4715-F5ED-04F634271A87}"/>
          </ac:spMkLst>
        </pc:spChg>
        <pc:spChg chg="mod">
          <ac:chgData name="Tomáš Nagy" userId="183cb17d-73e0-43f5-9444-75089c10c133" providerId="ADAL" clId="{CB7A2F50-6F49-4EFE-B57B-C61DA75BC73F}" dt="2025-10-20T11:45:48.876" v="2038" actId="21"/>
          <ac:spMkLst>
            <pc:docMk/>
            <pc:sldMk cId="2332809421" sldId="324"/>
            <ac:spMk id="3" creationId="{97528758-D53E-7C7C-254A-B9AAA982BC57}"/>
          </ac:spMkLst>
        </pc:spChg>
      </pc:sldChg>
      <pc:sldChg chg="modSp add mod modNotesTx">
        <pc:chgData name="Tomáš Nagy" userId="183cb17d-73e0-43f5-9444-75089c10c133" providerId="ADAL" clId="{CB7A2F50-6F49-4EFE-B57B-C61DA75BC73F}" dt="2025-10-20T11:59:12.838" v="2230"/>
        <pc:sldMkLst>
          <pc:docMk/>
          <pc:sldMk cId="3644907503" sldId="325"/>
        </pc:sldMkLst>
        <pc:spChg chg="mod">
          <ac:chgData name="Tomáš Nagy" userId="183cb17d-73e0-43f5-9444-75089c10c133" providerId="ADAL" clId="{CB7A2F50-6F49-4EFE-B57B-C61DA75BC73F}" dt="2025-10-20T11:59:12.838" v="2230"/>
          <ac:spMkLst>
            <pc:docMk/>
            <pc:sldMk cId="3644907503" sldId="325"/>
            <ac:spMk id="2" creationId="{BCF7FC72-415C-7B0E-E1D1-9DE958200268}"/>
          </ac:spMkLst>
        </pc:spChg>
        <pc:spChg chg="mod">
          <ac:chgData name="Tomáš Nagy" userId="183cb17d-73e0-43f5-9444-75089c10c133" providerId="ADAL" clId="{CB7A2F50-6F49-4EFE-B57B-C61DA75BC73F}" dt="2025-10-20T11:54:09.725" v="2063" actId="123"/>
          <ac:spMkLst>
            <pc:docMk/>
            <pc:sldMk cId="3644907503" sldId="325"/>
            <ac:spMk id="3" creationId="{0B0D04D6-93A7-F986-C05B-82AAF009DF7D}"/>
          </ac:spMkLst>
        </pc:spChg>
      </pc:sldChg>
      <pc:sldChg chg="modSp add mod modNotesTx">
        <pc:chgData name="Tomáš Nagy" userId="183cb17d-73e0-43f5-9444-75089c10c133" providerId="ADAL" clId="{CB7A2F50-6F49-4EFE-B57B-C61DA75BC73F}" dt="2025-10-20T11:58:53.199" v="2227" actId="20577"/>
        <pc:sldMkLst>
          <pc:docMk/>
          <pc:sldMk cId="2975577738" sldId="326"/>
        </pc:sldMkLst>
        <pc:spChg chg="mod">
          <ac:chgData name="Tomáš Nagy" userId="183cb17d-73e0-43f5-9444-75089c10c133" providerId="ADAL" clId="{CB7A2F50-6F49-4EFE-B57B-C61DA75BC73F}" dt="2025-10-20T11:58:53.199" v="2227" actId="20577"/>
          <ac:spMkLst>
            <pc:docMk/>
            <pc:sldMk cId="2975577738" sldId="326"/>
            <ac:spMk id="2" creationId="{F6B1DFDC-6E14-A50C-0708-1739EC23D9B1}"/>
          </ac:spMkLst>
        </pc:spChg>
        <pc:spChg chg="mod">
          <ac:chgData name="Tomáš Nagy" userId="183cb17d-73e0-43f5-9444-75089c10c133" providerId="ADAL" clId="{CB7A2F50-6F49-4EFE-B57B-C61DA75BC73F}" dt="2025-10-20T11:57:51.265" v="2215" actId="20577"/>
          <ac:spMkLst>
            <pc:docMk/>
            <pc:sldMk cId="2975577738" sldId="326"/>
            <ac:spMk id="3" creationId="{6BB841FC-756B-C89E-BD3E-12C1AEB9B27A}"/>
          </ac:spMkLst>
        </pc:spChg>
      </pc:sldChg>
      <pc:sldChg chg="modSp add mod">
        <pc:chgData name="Tomáš Nagy" userId="183cb17d-73e0-43f5-9444-75089c10c133" providerId="ADAL" clId="{CB7A2F50-6F49-4EFE-B57B-C61DA75BC73F}" dt="2025-10-20T12:48:05.124" v="2741" actId="20577"/>
        <pc:sldMkLst>
          <pc:docMk/>
          <pc:sldMk cId="3746928413" sldId="327"/>
        </pc:sldMkLst>
        <pc:spChg chg="mod">
          <ac:chgData name="Tomáš Nagy" userId="183cb17d-73e0-43f5-9444-75089c10c133" providerId="ADAL" clId="{CB7A2F50-6F49-4EFE-B57B-C61DA75BC73F}" dt="2025-10-20T11:59:00.606" v="2228"/>
          <ac:spMkLst>
            <pc:docMk/>
            <pc:sldMk cId="3746928413" sldId="327"/>
            <ac:spMk id="2" creationId="{5701B279-5486-D667-FAC4-203065B5EBB0}"/>
          </ac:spMkLst>
        </pc:spChg>
        <pc:spChg chg="mod">
          <ac:chgData name="Tomáš Nagy" userId="183cb17d-73e0-43f5-9444-75089c10c133" providerId="ADAL" clId="{CB7A2F50-6F49-4EFE-B57B-C61DA75BC73F}" dt="2025-10-20T12:48:05.124" v="2741" actId="20577"/>
          <ac:spMkLst>
            <pc:docMk/>
            <pc:sldMk cId="3746928413" sldId="327"/>
            <ac:spMk id="3" creationId="{3A8E87D6-9538-006D-EA7A-D0969B691C3A}"/>
          </ac:spMkLst>
        </pc:spChg>
      </pc:sldChg>
      <pc:sldChg chg="modSp add mod">
        <pc:chgData name="Tomáš Nagy" userId="183cb17d-73e0-43f5-9444-75089c10c133" providerId="ADAL" clId="{CB7A2F50-6F49-4EFE-B57B-C61DA75BC73F}" dt="2025-10-20T12:09:48.156" v="2288" actId="123"/>
        <pc:sldMkLst>
          <pc:docMk/>
          <pc:sldMk cId="999891816" sldId="328"/>
        </pc:sldMkLst>
        <pc:spChg chg="mod">
          <ac:chgData name="Tomáš Nagy" userId="183cb17d-73e0-43f5-9444-75089c10c133" providerId="ADAL" clId="{CB7A2F50-6F49-4EFE-B57B-C61DA75BC73F}" dt="2025-10-20T11:59:04.178" v="2229"/>
          <ac:spMkLst>
            <pc:docMk/>
            <pc:sldMk cId="999891816" sldId="328"/>
            <ac:spMk id="2" creationId="{DF0B5E1F-4AE3-CEEB-087F-81906E21EBB1}"/>
          </ac:spMkLst>
        </pc:spChg>
        <pc:spChg chg="mod">
          <ac:chgData name="Tomáš Nagy" userId="183cb17d-73e0-43f5-9444-75089c10c133" providerId="ADAL" clId="{CB7A2F50-6F49-4EFE-B57B-C61DA75BC73F}" dt="2025-10-20T12:09:48.156" v="2288" actId="123"/>
          <ac:spMkLst>
            <pc:docMk/>
            <pc:sldMk cId="999891816" sldId="328"/>
            <ac:spMk id="3" creationId="{7BD87750-C63D-30A4-9A0E-B66DA6569EAA}"/>
          </ac:spMkLst>
        </pc:spChg>
      </pc:sldChg>
      <pc:sldChg chg="modSp add mod">
        <pc:chgData name="Tomáš Nagy" userId="183cb17d-73e0-43f5-9444-75089c10c133" providerId="ADAL" clId="{CB7A2F50-6F49-4EFE-B57B-C61DA75BC73F}" dt="2025-10-20T12:09:55.822" v="2289" actId="123"/>
        <pc:sldMkLst>
          <pc:docMk/>
          <pc:sldMk cId="2081966198" sldId="329"/>
        </pc:sldMkLst>
        <pc:spChg chg="mod">
          <ac:chgData name="Tomáš Nagy" userId="183cb17d-73e0-43f5-9444-75089c10c133" providerId="ADAL" clId="{CB7A2F50-6F49-4EFE-B57B-C61DA75BC73F}" dt="2025-10-20T12:04:55.171" v="2244" actId="20577"/>
          <ac:spMkLst>
            <pc:docMk/>
            <pc:sldMk cId="2081966198" sldId="329"/>
            <ac:spMk id="2" creationId="{A15F3305-C6B8-10E6-A95A-69F848B0CA7D}"/>
          </ac:spMkLst>
        </pc:spChg>
        <pc:spChg chg="mod">
          <ac:chgData name="Tomáš Nagy" userId="183cb17d-73e0-43f5-9444-75089c10c133" providerId="ADAL" clId="{CB7A2F50-6F49-4EFE-B57B-C61DA75BC73F}" dt="2025-10-20T12:09:55.822" v="2289" actId="123"/>
          <ac:spMkLst>
            <pc:docMk/>
            <pc:sldMk cId="2081966198" sldId="329"/>
            <ac:spMk id="3" creationId="{7AC2E1D3-EE47-CED2-FF07-EEEAFAD0D65E}"/>
          </ac:spMkLst>
        </pc:spChg>
      </pc:sldChg>
      <pc:sldChg chg="modSp add mod">
        <pc:chgData name="Tomáš Nagy" userId="183cb17d-73e0-43f5-9444-75089c10c133" providerId="ADAL" clId="{CB7A2F50-6F49-4EFE-B57B-C61DA75BC73F}" dt="2025-10-20T12:13:55.875" v="2328" actId="108"/>
        <pc:sldMkLst>
          <pc:docMk/>
          <pc:sldMk cId="1659843068" sldId="330"/>
        </pc:sldMkLst>
        <pc:spChg chg="mod">
          <ac:chgData name="Tomáš Nagy" userId="183cb17d-73e0-43f5-9444-75089c10c133" providerId="ADAL" clId="{CB7A2F50-6F49-4EFE-B57B-C61DA75BC73F}" dt="2025-10-20T12:13:55.875" v="2328" actId="108"/>
          <ac:spMkLst>
            <pc:docMk/>
            <pc:sldMk cId="1659843068" sldId="330"/>
            <ac:spMk id="3" creationId="{6DCE1F0D-CBED-54B7-296E-743415126DEC}"/>
          </ac:spMkLst>
        </pc:spChg>
      </pc:sldChg>
      <pc:sldChg chg="modSp add mod">
        <pc:chgData name="Tomáš Nagy" userId="183cb17d-73e0-43f5-9444-75089c10c133" providerId="ADAL" clId="{CB7A2F50-6F49-4EFE-B57B-C61DA75BC73F}" dt="2025-10-20T12:14:03.167" v="2330" actId="108"/>
        <pc:sldMkLst>
          <pc:docMk/>
          <pc:sldMk cId="801986965" sldId="331"/>
        </pc:sldMkLst>
        <pc:spChg chg="mod">
          <ac:chgData name="Tomáš Nagy" userId="183cb17d-73e0-43f5-9444-75089c10c133" providerId="ADAL" clId="{CB7A2F50-6F49-4EFE-B57B-C61DA75BC73F}" dt="2025-10-20T12:14:03.167" v="2330" actId="108"/>
          <ac:spMkLst>
            <pc:docMk/>
            <pc:sldMk cId="801986965" sldId="331"/>
            <ac:spMk id="3" creationId="{502844D3-0395-0E22-1307-B1427C5A34AE}"/>
          </ac:spMkLst>
        </pc:spChg>
      </pc:sldChg>
      <pc:sldChg chg="modSp add mod">
        <pc:chgData name="Tomáš Nagy" userId="183cb17d-73e0-43f5-9444-75089c10c133" providerId="ADAL" clId="{CB7A2F50-6F49-4EFE-B57B-C61DA75BC73F}" dt="2025-10-20T12:14:09.526" v="2331" actId="108"/>
        <pc:sldMkLst>
          <pc:docMk/>
          <pc:sldMk cId="311211664" sldId="332"/>
        </pc:sldMkLst>
        <pc:spChg chg="mod">
          <ac:chgData name="Tomáš Nagy" userId="183cb17d-73e0-43f5-9444-75089c10c133" providerId="ADAL" clId="{CB7A2F50-6F49-4EFE-B57B-C61DA75BC73F}" dt="2025-10-20T12:11:55.232" v="2311" actId="20577"/>
          <ac:spMkLst>
            <pc:docMk/>
            <pc:sldMk cId="311211664" sldId="332"/>
            <ac:spMk id="2" creationId="{D53F9AE7-FBC4-72CA-AAB3-FA3DFBA52A0E}"/>
          </ac:spMkLst>
        </pc:spChg>
        <pc:spChg chg="mod">
          <ac:chgData name="Tomáš Nagy" userId="183cb17d-73e0-43f5-9444-75089c10c133" providerId="ADAL" clId="{CB7A2F50-6F49-4EFE-B57B-C61DA75BC73F}" dt="2025-10-20T12:14:09.526" v="2331" actId="108"/>
          <ac:spMkLst>
            <pc:docMk/>
            <pc:sldMk cId="311211664" sldId="332"/>
            <ac:spMk id="3" creationId="{C0AA1DC8-8AA7-ED18-424E-2123255333ED}"/>
          </ac:spMkLst>
        </pc:spChg>
      </pc:sldChg>
      <pc:sldChg chg="modSp add mod">
        <pc:chgData name="Tomáš Nagy" userId="183cb17d-73e0-43f5-9444-75089c10c133" providerId="ADAL" clId="{CB7A2F50-6F49-4EFE-B57B-C61DA75BC73F}" dt="2025-10-20T12:40:02.999" v="2515" actId="123"/>
        <pc:sldMkLst>
          <pc:docMk/>
          <pc:sldMk cId="2659713896" sldId="333"/>
        </pc:sldMkLst>
        <pc:spChg chg="mod">
          <ac:chgData name="Tomáš Nagy" userId="183cb17d-73e0-43f5-9444-75089c10c133" providerId="ADAL" clId="{CB7A2F50-6F49-4EFE-B57B-C61DA75BC73F}" dt="2025-10-20T12:12:11.437" v="2316" actId="20577"/>
          <ac:spMkLst>
            <pc:docMk/>
            <pc:sldMk cId="2659713896" sldId="333"/>
            <ac:spMk id="2" creationId="{AC6ACEFA-6980-C84C-93D9-8C4AE1969F51}"/>
          </ac:spMkLst>
        </pc:spChg>
        <pc:spChg chg="mod">
          <ac:chgData name="Tomáš Nagy" userId="183cb17d-73e0-43f5-9444-75089c10c133" providerId="ADAL" clId="{CB7A2F50-6F49-4EFE-B57B-C61DA75BC73F}" dt="2025-10-20T12:40:02.999" v="2515" actId="123"/>
          <ac:spMkLst>
            <pc:docMk/>
            <pc:sldMk cId="2659713896" sldId="333"/>
            <ac:spMk id="3" creationId="{335B8474-215C-6FAC-8478-38360481E18D}"/>
          </ac:spMkLst>
        </pc:spChg>
      </pc:sldChg>
      <pc:sldChg chg="modSp add mod">
        <pc:chgData name="Tomáš Nagy" userId="183cb17d-73e0-43f5-9444-75089c10c133" providerId="ADAL" clId="{CB7A2F50-6F49-4EFE-B57B-C61DA75BC73F}" dt="2025-10-20T12:39:58.448" v="2514" actId="123"/>
        <pc:sldMkLst>
          <pc:docMk/>
          <pc:sldMk cId="3668194629" sldId="334"/>
        </pc:sldMkLst>
        <pc:spChg chg="mod">
          <ac:chgData name="Tomáš Nagy" userId="183cb17d-73e0-43f5-9444-75089c10c133" providerId="ADAL" clId="{CB7A2F50-6F49-4EFE-B57B-C61DA75BC73F}" dt="2025-10-20T12:13:10.392" v="2324" actId="20577"/>
          <ac:spMkLst>
            <pc:docMk/>
            <pc:sldMk cId="3668194629" sldId="334"/>
            <ac:spMk id="2" creationId="{43D6658C-A3D4-07AC-6463-0E723D71C303}"/>
          </ac:spMkLst>
        </pc:spChg>
        <pc:spChg chg="mod">
          <ac:chgData name="Tomáš Nagy" userId="183cb17d-73e0-43f5-9444-75089c10c133" providerId="ADAL" clId="{CB7A2F50-6F49-4EFE-B57B-C61DA75BC73F}" dt="2025-10-20T12:39:58.448" v="2514" actId="123"/>
          <ac:spMkLst>
            <pc:docMk/>
            <pc:sldMk cId="3668194629" sldId="334"/>
            <ac:spMk id="3" creationId="{DBE566CA-8F03-47B7-AA70-F1DD246670AD}"/>
          </ac:spMkLst>
        </pc:spChg>
      </pc:sldChg>
      <pc:sldChg chg="modSp add mod ord modNotesTx">
        <pc:chgData name="Tomáš Nagy" userId="183cb17d-73e0-43f5-9444-75089c10c133" providerId="ADAL" clId="{CB7A2F50-6F49-4EFE-B57B-C61DA75BC73F}" dt="2025-10-20T12:37:39.179" v="2477" actId="108"/>
        <pc:sldMkLst>
          <pc:docMk/>
          <pc:sldMk cId="3158592846" sldId="335"/>
        </pc:sldMkLst>
        <pc:spChg chg="mod">
          <ac:chgData name="Tomáš Nagy" userId="183cb17d-73e0-43f5-9444-75089c10c133" providerId="ADAL" clId="{CB7A2F50-6F49-4EFE-B57B-C61DA75BC73F}" dt="2025-10-20T12:22:41.456" v="2417" actId="20577"/>
          <ac:spMkLst>
            <pc:docMk/>
            <pc:sldMk cId="3158592846" sldId="335"/>
            <ac:spMk id="2" creationId="{99675DF8-0E9D-49C9-0364-8870DECCA267}"/>
          </ac:spMkLst>
        </pc:spChg>
        <pc:spChg chg="mod">
          <ac:chgData name="Tomáš Nagy" userId="183cb17d-73e0-43f5-9444-75089c10c133" providerId="ADAL" clId="{CB7A2F50-6F49-4EFE-B57B-C61DA75BC73F}" dt="2025-10-20T12:37:39.179" v="2477" actId="108"/>
          <ac:spMkLst>
            <pc:docMk/>
            <pc:sldMk cId="3158592846" sldId="335"/>
            <ac:spMk id="3" creationId="{F5DBDEB3-F484-CCF3-66F2-C4E9ED80E20E}"/>
          </ac:spMkLst>
        </pc:spChg>
      </pc:sldChg>
      <pc:sldChg chg="modSp add mod modNotesTx">
        <pc:chgData name="Tomáš Nagy" userId="183cb17d-73e0-43f5-9444-75089c10c133" providerId="ADAL" clId="{CB7A2F50-6F49-4EFE-B57B-C61DA75BC73F}" dt="2025-10-20T12:40:17.603" v="2516" actId="123"/>
        <pc:sldMkLst>
          <pc:docMk/>
          <pc:sldMk cId="2749966807" sldId="336"/>
        </pc:sldMkLst>
        <pc:spChg chg="mod">
          <ac:chgData name="Tomáš Nagy" userId="183cb17d-73e0-43f5-9444-75089c10c133" providerId="ADAL" clId="{CB7A2F50-6F49-4EFE-B57B-C61DA75BC73F}" dt="2025-10-20T12:37:22.708" v="2474" actId="20577"/>
          <ac:spMkLst>
            <pc:docMk/>
            <pc:sldMk cId="2749966807" sldId="336"/>
            <ac:spMk id="2" creationId="{8531DC01-20DC-944A-25EF-3EF59047CACC}"/>
          </ac:spMkLst>
        </pc:spChg>
        <pc:spChg chg="mod">
          <ac:chgData name="Tomáš Nagy" userId="183cb17d-73e0-43f5-9444-75089c10c133" providerId="ADAL" clId="{CB7A2F50-6F49-4EFE-B57B-C61DA75BC73F}" dt="2025-10-20T12:40:17.603" v="2516" actId="123"/>
          <ac:spMkLst>
            <pc:docMk/>
            <pc:sldMk cId="2749966807" sldId="336"/>
            <ac:spMk id="3" creationId="{73C0E372-726A-003D-838D-A80F3D218A39}"/>
          </ac:spMkLst>
        </pc:spChg>
      </pc:sldChg>
      <pc:sldChg chg="modSp add mod modNotesTx">
        <pc:chgData name="Tomáš Nagy" userId="183cb17d-73e0-43f5-9444-75089c10c133" providerId="ADAL" clId="{CB7A2F50-6F49-4EFE-B57B-C61DA75BC73F}" dt="2025-10-20T12:43:48.011" v="2625" actId="6549"/>
        <pc:sldMkLst>
          <pc:docMk/>
          <pc:sldMk cId="131127231" sldId="337"/>
        </pc:sldMkLst>
        <pc:spChg chg="mod">
          <ac:chgData name="Tomáš Nagy" userId="183cb17d-73e0-43f5-9444-75089c10c133" providerId="ADAL" clId="{CB7A2F50-6F49-4EFE-B57B-C61DA75BC73F}" dt="2025-10-20T12:41:20.242" v="2518" actId="20577"/>
          <ac:spMkLst>
            <pc:docMk/>
            <pc:sldMk cId="131127231" sldId="337"/>
            <ac:spMk id="2" creationId="{0D4636CD-DBA0-330E-29CD-CF3477A7F1ED}"/>
          </ac:spMkLst>
        </pc:spChg>
        <pc:spChg chg="mod">
          <ac:chgData name="Tomáš Nagy" userId="183cb17d-73e0-43f5-9444-75089c10c133" providerId="ADAL" clId="{CB7A2F50-6F49-4EFE-B57B-C61DA75BC73F}" dt="2025-10-20T12:43:22.968" v="2623" actId="20577"/>
          <ac:spMkLst>
            <pc:docMk/>
            <pc:sldMk cId="131127231" sldId="337"/>
            <ac:spMk id="3" creationId="{0316FB9E-8C27-7587-0970-634E749E42C7}"/>
          </ac:spMkLst>
        </pc:spChg>
      </pc:sldChg>
      <pc:sldChg chg="modSp add mod modNotesTx">
        <pc:chgData name="Tomáš Nagy" userId="183cb17d-73e0-43f5-9444-75089c10c133" providerId="ADAL" clId="{CB7A2F50-6F49-4EFE-B57B-C61DA75BC73F}" dt="2025-10-20T12:47:35.130" v="2737" actId="20577"/>
        <pc:sldMkLst>
          <pc:docMk/>
          <pc:sldMk cId="268761613" sldId="338"/>
        </pc:sldMkLst>
        <pc:spChg chg="mod">
          <ac:chgData name="Tomáš Nagy" userId="183cb17d-73e0-43f5-9444-75089c10c133" providerId="ADAL" clId="{CB7A2F50-6F49-4EFE-B57B-C61DA75BC73F}" dt="2025-10-20T12:47:35.130" v="2737" actId="20577"/>
          <ac:spMkLst>
            <pc:docMk/>
            <pc:sldMk cId="268761613" sldId="338"/>
            <ac:spMk id="3" creationId="{E94F8D73-DA0B-D8D2-4AE6-9C74F527E974}"/>
          </ac:spMkLst>
        </pc:spChg>
      </pc:sldChg>
      <pc:sldChg chg="modSp add mod modNotesTx">
        <pc:chgData name="Tomáš Nagy" userId="183cb17d-73e0-43f5-9444-75089c10c133" providerId="ADAL" clId="{CB7A2F50-6F49-4EFE-B57B-C61DA75BC73F}" dt="2025-10-20T12:46:33.547" v="2727" actId="20577"/>
        <pc:sldMkLst>
          <pc:docMk/>
          <pc:sldMk cId="595196827" sldId="339"/>
        </pc:sldMkLst>
        <pc:spChg chg="mod">
          <ac:chgData name="Tomáš Nagy" userId="183cb17d-73e0-43f5-9444-75089c10c133" providerId="ADAL" clId="{CB7A2F50-6F49-4EFE-B57B-C61DA75BC73F}" dt="2025-10-20T12:46:33.547" v="2727" actId="20577"/>
          <ac:spMkLst>
            <pc:docMk/>
            <pc:sldMk cId="595196827" sldId="339"/>
            <ac:spMk id="2" creationId="{D864C3A9-7D82-0879-9FEB-F88AB95EE785}"/>
          </ac:spMkLst>
        </pc:spChg>
        <pc:spChg chg="mod">
          <ac:chgData name="Tomáš Nagy" userId="183cb17d-73e0-43f5-9444-75089c10c133" providerId="ADAL" clId="{CB7A2F50-6F49-4EFE-B57B-C61DA75BC73F}" dt="2025-10-20T12:45:28.915" v="2719" actId="20577"/>
          <ac:spMkLst>
            <pc:docMk/>
            <pc:sldMk cId="595196827" sldId="339"/>
            <ac:spMk id="3" creationId="{9A761A5F-1702-F6E6-953D-DA964BD9B952}"/>
          </ac:spMkLst>
        </pc:spChg>
      </pc:sldChg>
      <pc:sldChg chg="modSp add mod">
        <pc:chgData name="Tomáš Nagy" userId="183cb17d-73e0-43f5-9444-75089c10c133" providerId="ADAL" clId="{CB7A2F50-6F49-4EFE-B57B-C61DA75BC73F}" dt="2025-10-20T12:47:10.515" v="2732" actId="20577"/>
        <pc:sldMkLst>
          <pc:docMk/>
          <pc:sldMk cId="959903439" sldId="340"/>
        </pc:sldMkLst>
        <pc:spChg chg="mod">
          <ac:chgData name="Tomáš Nagy" userId="183cb17d-73e0-43f5-9444-75089c10c133" providerId="ADAL" clId="{CB7A2F50-6F49-4EFE-B57B-C61DA75BC73F}" dt="2025-10-20T12:46:37.738" v="2728" actId="20577"/>
          <ac:spMkLst>
            <pc:docMk/>
            <pc:sldMk cId="959903439" sldId="340"/>
            <ac:spMk id="2" creationId="{B2B31D28-D0D0-C7DF-C6B6-BA8F7D9C8F3C}"/>
          </ac:spMkLst>
        </pc:spChg>
        <pc:spChg chg="mod">
          <ac:chgData name="Tomáš Nagy" userId="183cb17d-73e0-43f5-9444-75089c10c133" providerId="ADAL" clId="{CB7A2F50-6F49-4EFE-B57B-C61DA75BC73F}" dt="2025-10-20T12:47:10.515" v="2732" actId="20577"/>
          <ac:spMkLst>
            <pc:docMk/>
            <pc:sldMk cId="959903439" sldId="340"/>
            <ac:spMk id="3" creationId="{2FEE6C31-D67C-946B-FFE8-1CC464F3A30A}"/>
          </ac:spMkLst>
        </pc:spChg>
      </pc:sldChg>
      <pc:sldChg chg="modSp add mod">
        <pc:chgData name="Tomáš Nagy" userId="183cb17d-73e0-43f5-9444-75089c10c133" providerId="ADAL" clId="{CB7A2F50-6F49-4EFE-B57B-C61DA75BC73F}" dt="2025-10-20T12:46:22.457" v="2726" actId="20577"/>
        <pc:sldMkLst>
          <pc:docMk/>
          <pc:sldMk cId="2039826730" sldId="341"/>
        </pc:sldMkLst>
        <pc:spChg chg="mod">
          <ac:chgData name="Tomáš Nagy" userId="183cb17d-73e0-43f5-9444-75089c10c133" providerId="ADAL" clId="{CB7A2F50-6F49-4EFE-B57B-C61DA75BC73F}" dt="2025-10-20T12:46:22.457" v="2726" actId="20577"/>
          <ac:spMkLst>
            <pc:docMk/>
            <pc:sldMk cId="2039826730" sldId="341"/>
            <ac:spMk id="2" creationId="{23F82ED6-C37A-7B9B-6E30-32F78A2D1702}"/>
          </ac:spMkLst>
        </pc:spChg>
        <pc:spChg chg="mod">
          <ac:chgData name="Tomáš Nagy" userId="183cb17d-73e0-43f5-9444-75089c10c133" providerId="ADAL" clId="{CB7A2F50-6F49-4EFE-B57B-C61DA75BC73F}" dt="2025-10-20T12:46:16.530" v="2724" actId="20577"/>
          <ac:spMkLst>
            <pc:docMk/>
            <pc:sldMk cId="2039826730" sldId="341"/>
            <ac:spMk id="3" creationId="{97C038ED-3D63-E83A-1D61-5723D3CBDC42}"/>
          </ac:spMkLst>
        </pc:spChg>
      </pc:sldChg>
      <pc:sldChg chg="addSp modSp add mod">
        <pc:chgData name="Tomáš Nagy" userId="183cb17d-73e0-43f5-9444-75089c10c133" providerId="ADAL" clId="{CB7A2F50-6F49-4EFE-B57B-C61DA75BC73F}" dt="2025-10-20T12:55:16.960" v="2792" actId="1036"/>
        <pc:sldMkLst>
          <pc:docMk/>
          <pc:sldMk cId="3935732757" sldId="342"/>
        </pc:sldMkLst>
        <pc:spChg chg="mod">
          <ac:chgData name="Tomáš Nagy" userId="183cb17d-73e0-43f5-9444-75089c10c133" providerId="ADAL" clId="{CB7A2F50-6F49-4EFE-B57B-C61DA75BC73F}" dt="2025-10-20T12:51:37.384" v="2746" actId="20577"/>
          <ac:spMkLst>
            <pc:docMk/>
            <pc:sldMk cId="3935732757" sldId="342"/>
            <ac:spMk id="2" creationId="{BA2B89FD-5C41-3DC2-67A5-A744ED8D7F40}"/>
          </ac:spMkLst>
        </pc:spChg>
        <pc:spChg chg="mod">
          <ac:chgData name="Tomáš Nagy" userId="183cb17d-73e0-43f5-9444-75089c10c133" providerId="ADAL" clId="{CB7A2F50-6F49-4EFE-B57B-C61DA75BC73F}" dt="2025-10-20T12:55:13.741" v="2784" actId="403"/>
          <ac:spMkLst>
            <pc:docMk/>
            <pc:sldMk cId="3935732757" sldId="342"/>
            <ac:spMk id="3" creationId="{492986E6-0EA3-425E-9F98-1AC55D05C97B}"/>
          </ac:spMkLst>
        </pc:spChg>
        <pc:picChg chg="add mod">
          <ac:chgData name="Tomáš Nagy" userId="183cb17d-73e0-43f5-9444-75089c10c133" providerId="ADAL" clId="{CB7A2F50-6F49-4EFE-B57B-C61DA75BC73F}" dt="2025-10-20T12:55:16.960" v="2792" actId="1036"/>
          <ac:picMkLst>
            <pc:docMk/>
            <pc:sldMk cId="3935732757" sldId="342"/>
            <ac:picMk id="1026" creationId="{9623683C-DF8F-2C36-0E27-2DE99B517252}"/>
          </ac:picMkLst>
        </pc:picChg>
      </pc:sldChg>
      <pc:sldChg chg="add del">
        <pc:chgData name="Tomáš Nagy" userId="183cb17d-73e0-43f5-9444-75089c10c133" providerId="ADAL" clId="{CB7A2F50-6F49-4EFE-B57B-C61DA75BC73F}" dt="2025-10-20T13:00:59.259" v="2794" actId="2696"/>
        <pc:sldMkLst>
          <pc:docMk/>
          <pc:sldMk cId="2676736481" sldId="343"/>
        </pc:sldMkLst>
      </pc:sldChg>
    </pc:docChg>
  </pc:docChgLst>
  <pc:docChgLst>
    <pc:chgData name="Tomáš Nagy" userId="183cb17d-73e0-43f5-9444-75089c10c133" providerId="ADAL" clId="{23B43C8C-B029-4FA8-AC07-66855DC2CBA6}"/>
    <pc:docChg chg="custSel addSld delSld modSld addSection modSection">
      <pc:chgData name="Tomáš Nagy" userId="183cb17d-73e0-43f5-9444-75089c10c133" providerId="ADAL" clId="{23B43C8C-B029-4FA8-AC07-66855DC2CBA6}" dt="2025-10-02T08:44:23.405" v="226" actId="2890"/>
      <pc:docMkLst>
        <pc:docMk/>
      </pc:docMkLst>
      <pc:sldChg chg="modSp mod">
        <pc:chgData name="Tomáš Nagy" userId="183cb17d-73e0-43f5-9444-75089c10c133" providerId="ADAL" clId="{23B43C8C-B029-4FA8-AC07-66855DC2CBA6}" dt="2025-10-02T08:36:56.406" v="45" actId="313"/>
        <pc:sldMkLst>
          <pc:docMk/>
          <pc:sldMk cId="3342310420" sldId="256"/>
        </pc:sldMkLst>
        <pc:spChg chg="mod">
          <ac:chgData name="Tomáš Nagy" userId="183cb17d-73e0-43f5-9444-75089c10c133" providerId="ADAL" clId="{23B43C8C-B029-4FA8-AC07-66855DC2CBA6}" dt="2025-10-02T08:36:56.406" v="45" actId="313"/>
          <ac:spMkLst>
            <pc:docMk/>
            <pc:sldMk cId="3342310420" sldId="256"/>
            <ac:spMk id="15" creationId="{3A905953-CF00-45D7-2BF4-E642EE0AB00C}"/>
          </ac:spMkLst>
        </pc:spChg>
      </pc:sldChg>
      <pc:sldChg chg="addSp modSp mod">
        <pc:chgData name="Tomáš Nagy" userId="183cb17d-73e0-43f5-9444-75089c10c133" providerId="ADAL" clId="{23B43C8C-B029-4FA8-AC07-66855DC2CBA6}" dt="2025-10-02T08:44:11.657" v="225" actId="20577"/>
        <pc:sldMkLst>
          <pc:docMk/>
          <pc:sldMk cId="4093356016" sldId="257"/>
        </pc:sldMkLst>
        <pc:spChg chg="mod">
          <ac:chgData name="Tomáš Nagy" userId="183cb17d-73e0-43f5-9444-75089c10c133" providerId="ADAL" clId="{23B43C8C-B029-4FA8-AC07-66855DC2CBA6}" dt="2025-10-02T08:37:17.979" v="70" actId="20577"/>
          <ac:spMkLst>
            <pc:docMk/>
            <pc:sldMk cId="4093356016" sldId="257"/>
            <ac:spMk id="2" creationId="{A11223B5-4F6D-30D5-B912-8D7103CF95ED}"/>
          </ac:spMkLst>
        </pc:spChg>
        <pc:spChg chg="add mod">
          <ac:chgData name="Tomáš Nagy" userId="183cb17d-73e0-43f5-9444-75089c10c133" providerId="ADAL" clId="{23B43C8C-B029-4FA8-AC07-66855DC2CBA6}" dt="2025-10-02T08:44:11.657" v="225" actId="20577"/>
          <ac:spMkLst>
            <pc:docMk/>
            <pc:sldMk cId="4093356016" sldId="257"/>
            <ac:spMk id="3" creationId="{A3FCEF34-BAFC-44DC-F621-97F97253E91D}"/>
          </ac:spMkLst>
        </pc:spChg>
      </pc:sldChg>
      <pc:sldChg chg="add">
        <pc:chgData name="Tomáš Nagy" userId="183cb17d-73e0-43f5-9444-75089c10c133" providerId="ADAL" clId="{23B43C8C-B029-4FA8-AC07-66855DC2CBA6}" dt="2025-10-02T08:44:23.405" v="226" actId="2890"/>
        <pc:sldMkLst>
          <pc:docMk/>
          <pc:sldMk cId="574426795" sldId="258"/>
        </pc:sldMkLst>
      </pc:sldChg>
      <pc:sldChg chg="modSp new del mod">
        <pc:chgData name="Tomáš Nagy" userId="183cb17d-73e0-43f5-9444-75089c10c133" providerId="ADAL" clId="{23B43C8C-B029-4FA8-AC07-66855DC2CBA6}" dt="2025-10-02T08:38:23.319" v="106" actId="2696"/>
        <pc:sldMkLst>
          <pc:docMk/>
          <pc:sldMk cId="2126580537" sldId="2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a:extLst>
              <a:ext uri="{FF2B5EF4-FFF2-40B4-BE49-F238E27FC236}">
                <a16:creationId xmlns:a16="http://schemas.microsoft.com/office/drawing/2014/main" id="{E81E18BC-FA42-482E-8999-46D5299D80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a:extLst>
              <a:ext uri="{FF2B5EF4-FFF2-40B4-BE49-F238E27FC236}">
                <a16:creationId xmlns:a16="http://schemas.microsoft.com/office/drawing/2014/main" id="{D91FCD68-5D67-15BE-A7E6-AB9431953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EAA85ED-EED1-4F1E-82E8-34FA0900C3E5}" type="datetimeFigureOut">
              <a:rPr lang="sk-SK" smtClean="0"/>
              <a:t>21. 10. 2025</a:t>
            </a:fld>
            <a:endParaRPr lang="sk-SK"/>
          </a:p>
        </p:txBody>
      </p:sp>
      <p:sp>
        <p:nvSpPr>
          <p:cNvPr id="4" name="Zástupný objekt pre pätu 3">
            <a:extLst>
              <a:ext uri="{FF2B5EF4-FFF2-40B4-BE49-F238E27FC236}">
                <a16:creationId xmlns:a16="http://schemas.microsoft.com/office/drawing/2014/main" id="{DD49A09C-87A0-BEBC-D6E4-0931DEB5A2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sk-SK"/>
              <a:t>dscvf</a:t>
            </a:r>
          </a:p>
        </p:txBody>
      </p:sp>
      <p:sp>
        <p:nvSpPr>
          <p:cNvPr id="5" name="Zástupný objekt pre číslo snímky 4">
            <a:extLst>
              <a:ext uri="{FF2B5EF4-FFF2-40B4-BE49-F238E27FC236}">
                <a16:creationId xmlns:a16="http://schemas.microsoft.com/office/drawing/2014/main" id="{6BDF4D00-A214-04FC-B546-E71BB90B89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E1D237-2B83-4DCA-95D6-FE0FEE50DF9E}" type="slidenum">
              <a:rPr lang="sk-SK" smtClean="0"/>
              <a:t>‹#›</a:t>
            </a:fld>
            <a:endParaRPr lang="sk-SK"/>
          </a:p>
        </p:txBody>
      </p:sp>
    </p:spTree>
    <p:extLst>
      <p:ext uri="{BB962C8B-B14F-4D97-AF65-F5344CB8AC3E}">
        <p14:creationId xmlns:p14="http://schemas.microsoft.com/office/powerpoint/2010/main" val="40319204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60F6D-49ED-F540-8BDE-AA993E8D368D}" type="datetimeFigureOut">
              <a:rPr lang="en-SK" smtClean="0"/>
              <a:t>10/21/2025</a:t>
            </a:fld>
            <a:endParaRPr lang="en-S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sk-SK"/>
              <a:t>dscvf</a:t>
            </a:r>
            <a:endParaRPr lang="en-S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22377C-02C1-2044-AC62-928015792F7C}" type="slidenum">
              <a:rPr lang="en-SK" smtClean="0"/>
              <a:t>‹#›</a:t>
            </a:fld>
            <a:endParaRPr lang="en-SK"/>
          </a:p>
        </p:txBody>
      </p:sp>
    </p:spTree>
    <p:extLst>
      <p:ext uri="{BB962C8B-B14F-4D97-AF65-F5344CB8AC3E}">
        <p14:creationId xmlns:p14="http://schemas.microsoft.com/office/powerpoint/2010/main" val="12304449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1200" u="sng" kern="1200" dirty="0">
                <a:solidFill>
                  <a:schemeClr val="tx1"/>
                </a:solidFill>
                <a:effectLst/>
                <a:latin typeface="+mn-lt"/>
                <a:ea typeface="+mn-ea"/>
                <a:cs typeface="+mn-cs"/>
              </a:rPr>
              <a:t>2.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2 Verejný záujem v športe</a:t>
            </a:r>
          </a:p>
          <a:p>
            <a:r>
              <a:rPr lang="sk-SK" sz="1200" kern="1200" dirty="0">
                <a:solidFill>
                  <a:schemeClr val="tx1"/>
                </a:solidFill>
                <a:effectLst/>
                <a:latin typeface="+mn-lt"/>
                <a:ea typeface="+mn-ea"/>
                <a:cs typeface="+mn-cs"/>
              </a:rPr>
              <a:t>Verejným záujmom v športe je podpora a rozvoj športu mládeže, zabezpečenie prípravy a účasti športovej reprezentácie Slovenskej republiky (ďalej len „športová reprezentácia“) na významnej súťaži, ochrana integrity športu a podpora zdravého spôsobu života obyvateľstva.</a:t>
            </a:r>
          </a:p>
        </p:txBody>
      </p:sp>
      <p:sp>
        <p:nvSpPr>
          <p:cNvPr id="4" name="Zástupný objekt pre číslo snímky 3"/>
          <p:cNvSpPr>
            <a:spLocks noGrp="1"/>
          </p:cNvSpPr>
          <p:nvPr>
            <p:ph type="sldNum" sz="quarter" idx="5"/>
          </p:nvPr>
        </p:nvSpPr>
        <p:spPr/>
        <p:txBody>
          <a:bodyPr/>
          <a:lstStyle/>
          <a:p>
            <a:fld id="{6722377C-02C1-2044-AC62-928015792F7C}" type="slidenum">
              <a:rPr lang="en-SK" smtClean="0"/>
              <a:t>2</a:t>
            </a:fld>
            <a:endParaRPr lang="en-SK"/>
          </a:p>
        </p:txBody>
      </p:sp>
    </p:spTree>
    <p:extLst>
      <p:ext uri="{BB962C8B-B14F-4D97-AF65-F5344CB8AC3E}">
        <p14:creationId xmlns:p14="http://schemas.microsoft.com/office/powerpoint/2010/main" val="1890219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75D59-C181-BDFA-5764-B4073F094B43}"/>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491B00D-14FB-A050-1138-4DB722302DD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E423290-DBA9-4E0E-6270-A703C8F05870}"/>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C046E73D-F9E9-FA39-4F8F-55AA186720BA}"/>
              </a:ext>
            </a:extLst>
          </p:cNvPr>
          <p:cNvSpPr>
            <a:spLocks noGrp="1"/>
          </p:cNvSpPr>
          <p:nvPr>
            <p:ph type="sldNum" sz="quarter" idx="5"/>
          </p:nvPr>
        </p:nvSpPr>
        <p:spPr/>
        <p:txBody>
          <a:bodyPr/>
          <a:lstStyle/>
          <a:p>
            <a:fld id="{6722377C-02C1-2044-AC62-928015792F7C}" type="slidenum">
              <a:rPr lang="en-SK" smtClean="0"/>
              <a:t>11</a:t>
            </a:fld>
            <a:endParaRPr lang="en-SK"/>
          </a:p>
        </p:txBody>
      </p:sp>
    </p:spTree>
    <p:extLst>
      <p:ext uri="{BB962C8B-B14F-4D97-AF65-F5344CB8AC3E}">
        <p14:creationId xmlns:p14="http://schemas.microsoft.com/office/powerpoint/2010/main" val="994205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36086-1DD5-D46E-1870-39D90185F83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7D08900-5CA9-08A8-1A42-FEF78B70830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35E8D95-194A-8BB0-1479-076CD47D0402}"/>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060C36DE-8EE2-FCF8-F344-DD7F15C9182C}"/>
              </a:ext>
            </a:extLst>
          </p:cNvPr>
          <p:cNvSpPr>
            <a:spLocks noGrp="1"/>
          </p:cNvSpPr>
          <p:nvPr>
            <p:ph type="sldNum" sz="quarter" idx="5"/>
          </p:nvPr>
        </p:nvSpPr>
        <p:spPr/>
        <p:txBody>
          <a:bodyPr/>
          <a:lstStyle/>
          <a:p>
            <a:fld id="{6722377C-02C1-2044-AC62-928015792F7C}" type="slidenum">
              <a:rPr lang="en-SK" smtClean="0"/>
              <a:t>12</a:t>
            </a:fld>
            <a:endParaRPr lang="en-SK"/>
          </a:p>
        </p:txBody>
      </p:sp>
    </p:spTree>
    <p:extLst>
      <p:ext uri="{BB962C8B-B14F-4D97-AF65-F5344CB8AC3E}">
        <p14:creationId xmlns:p14="http://schemas.microsoft.com/office/powerpoint/2010/main" val="4172837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E776E-C8AC-2128-369D-8F04ED0C67C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29AD0AB-AE53-9AEB-11AF-762C774BCA6B}"/>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7455CAF2-DF84-FAD5-AE45-E878ACB92B0F}"/>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FF2B7868-286C-0518-25BC-A01F0337972E}"/>
              </a:ext>
            </a:extLst>
          </p:cNvPr>
          <p:cNvSpPr>
            <a:spLocks noGrp="1"/>
          </p:cNvSpPr>
          <p:nvPr>
            <p:ph type="sldNum" sz="quarter" idx="5"/>
          </p:nvPr>
        </p:nvSpPr>
        <p:spPr/>
        <p:txBody>
          <a:bodyPr/>
          <a:lstStyle/>
          <a:p>
            <a:fld id="{6722377C-02C1-2044-AC62-928015792F7C}" type="slidenum">
              <a:rPr lang="en-SK" smtClean="0"/>
              <a:t>13</a:t>
            </a:fld>
            <a:endParaRPr lang="en-SK"/>
          </a:p>
        </p:txBody>
      </p:sp>
    </p:spTree>
    <p:extLst>
      <p:ext uri="{BB962C8B-B14F-4D97-AF65-F5344CB8AC3E}">
        <p14:creationId xmlns:p14="http://schemas.microsoft.com/office/powerpoint/2010/main" val="1051790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32AE0-CB24-756B-62F7-997BD1D8E83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ECC8A10-3DF8-D762-D40E-BD5CDE6D7B4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0B8C876D-5F71-E775-2F0C-670D8C3B9EC4}"/>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23.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i="1" kern="1200" dirty="0">
                <a:solidFill>
                  <a:schemeClr val="tx1"/>
                </a:solidFill>
                <a:effectLst/>
                <a:latin typeface="+mn-lt"/>
                <a:ea typeface="+mn-ea"/>
                <a:cs typeface="+mn-cs"/>
              </a:rPr>
              <a:t>Na výkon funkcie kontrolóra národného športového zväzu a kontrolóra národnej športovej organizácie sa okrem splnenia podmienok podľa odseku 2 vyžaduje aj odborná spôsobilosť preukázaná úspešným absolvovaním skúšky formou písomného odborného testu zameraného na oblasti týkajúce sa riadenia a správy športovej organizácie. Vykonanie skúšky kontrolóra zabezpečuje hlavný kontrolór športu. </a:t>
            </a:r>
            <a:r>
              <a:rPr lang="sk-SK" sz="1200" b="1" i="1" kern="1200" dirty="0">
                <a:solidFill>
                  <a:schemeClr val="tx1"/>
                </a:solidFill>
                <a:effectLst/>
                <a:latin typeface="+mn-lt"/>
                <a:ea typeface="+mn-ea"/>
                <a:cs typeface="+mn-cs"/>
              </a:rPr>
              <a:t>Skúška sa musí vykonať do troch mesiacov od ustanovenia kontrolóra do funkcie; to neplatí, ak je kontrolór opätovne zvolený alebo inak ustanovený na ďalšie funkčné obdobie</a:t>
            </a:r>
            <a:r>
              <a:rPr lang="sk-SK" sz="1200" i="1" kern="1200" dirty="0">
                <a:solidFill>
                  <a:schemeClr val="tx1"/>
                </a:solidFill>
                <a:effectLst/>
                <a:latin typeface="+mn-lt"/>
                <a:ea typeface="+mn-ea"/>
                <a:cs typeface="+mn-cs"/>
              </a:rPr>
              <a:t>. Odbornú spôsobilosť úspešným absolvovaním skúšky kontrolór preukazuje každé štyri roky odo dňa vykonania skúšky.</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3BF20C7-4563-73D0-C563-6781C0C25F66}"/>
              </a:ext>
            </a:extLst>
          </p:cNvPr>
          <p:cNvSpPr>
            <a:spLocks noGrp="1"/>
          </p:cNvSpPr>
          <p:nvPr>
            <p:ph type="sldNum" sz="quarter" idx="5"/>
          </p:nvPr>
        </p:nvSpPr>
        <p:spPr/>
        <p:txBody>
          <a:bodyPr/>
          <a:lstStyle/>
          <a:p>
            <a:fld id="{6722377C-02C1-2044-AC62-928015792F7C}" type="slidenum">
              <a:rPr lang="en-SK" smtClean="0"/>
              <a:t>14</a:t>
            </a:fld>
            <a:endParaRPr lang="en-SK"/>
          </a:p>
        </p:txBody>
      </p:sp>
    </p:spTree>
    <p:extLst>
      <p:ext uri="{BB962C8B-B14F-4D97-AF65-F5344CB8AC3E}">
        <p14:creationId xmlns:p14="http://schemas.microsoft.com/office/powerpoint/2010/main" val="2683434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9E068-1E3D-F004-3D5C-7AF3523F479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8B8218B-5E44-F071-045A-CAC8CD34503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4028C88-2517-49D5-1BBE-3A14E9ECD313}"/>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24. Poznámka: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r>
              <a:rPr lang="sk-SK" sz="1200" i="1" kern="1200" dirty="0">
                <a:solidFill>
                  <a:schemeClr val="tx1"/>
                </a:solidFill>
                <a:effectLst/>
                <a:latin typeface="+mn-lt"/>
                <a:ea typeface="+mn-ea"/>
                <a:cs typeface="+mn-cs"/>
              </a:rPr>
              <a:t>(2)Pri výkone kontrolnej činnosti je kontrolór oprávnený v nevyhnutnom rozsahu vyžadovať v ním určenej lehote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a)poskytnutie originálov alebo overených kópií dokladov, písomností, záznamov dát na pamäťových médiách prostriedkov výpočtovej techniky, ich výpisov, vyjadrení, výstupov, informácií, dokumentov a iných podkladov, okrem tých, ktoré má kontrolór k dispozícii,</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b)splnenie opatrení na nápravu nedostatkov zistených kontrolou a odstránenie príčin ich vzniku.</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(3)Kontrolór je oprávnený z podkladov podľa odseku 2 písm. a) vyhotovovať kópie na účely kontroly a ďalšieho postupu odôvodneného výsledkami kontroly. Prevzatie týchto podkladov kontrolór písomne potvrdí a vráti ich bezodkladne tomu, od koho sa vyžiadali, ak nie sú potrebné na ďalší výkon kontroly.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(4)Športová organizácia a osoba s jej príslušnosťou je povinná poskytnúť kontrolórovi pri kontrolnej činnosti potrebnú súčinnosť v rozsahu odsekov 2 a 3 v ním určenej lehote.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(5)Športová organizácia je povinná zabezpečiť prístup kontrolóra k podkladom podľa odseku 2 písm. a) v obchodných spoločnostiach, v ktorých má športová organizácia podiel na spoločnosti alebo akcie spoločnosti, s ktorými je spojená väčšina hlasovacích práv, a poskytnúť mu potrebnú súčinnosť.</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32F119BD-30F0-8DDE-AF86-EC4DE5C2B5ED}"/>
              </a:ext>
            </a:extLst>
          </p:cNvPr>
          <p:cNvSpPr>
            <a:spLocks noGrp="1"/>
          </p:cNvSpPr>
          <p:nvPr>
            <p:ph type="sldNum" sz="quarter" idx="5"/>
          </p:nvPr>
        </p:nvSpPr>
        <p:spPr/>
        <p:txBody>
          <a:bodyPr/>
          <a:lstStyle/>
          <a:p>
            <a:fld id="{6722377C-02C1-2044-AC62-928015792F7C}" type="slidenum">
              <a:rPr lang="en-SK" smtClean="0"/>
              <a:t>15</a:t>
            </a:fld>
            <a:endParaRPr lang="en-SK"/>
          </a:p>
        </p:txBody>
      </p:sp>
    </p:spTree>
    <p:extLst>
      <p:ext uri="{BB962C8B-B14F-4D97-AF65-F5344CB8AC3E}">
        <p14:creationId xmlns:p14="http://schemas.microsoft.com/office/powerpoint/2010/main" val="39277793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B5945-4725-63ED-2740-07AFC72D908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9956A5D3-412D-5405-DBC2-64730EB1319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D20CD20-45EA-C1D7-86CF-F4FDF2F791F4}"/>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26.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vedie a každoročne zverejňuje zoznam talentovaných športovcov, ktorý obsahuje údaje v rozsahu podľa § 80 ods. 2 písm. a), b), f), k), n) až q),</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9A79882E-D4FF-B6D1-5AC5-A2F4363FE8D5}"/>
              </a:ext>
            </a:extLst>
          </p:cNvPr>
          <p:cNvSpPr>
            <a:spLocks noGrp="1"/>
          </p:cNvSpPr>
          <p:nvPr>
            <p:ph type="sldNum" sz="quarter" idx="5"/>
          </p:nvPr>
        </p:nvSpPr>
        <p:spPr/>
        <p:txBody>
          <a:bodyPr/>
          <a:lstStyle/>
          <a:p>
            <a:fld id="{6722377C-02C1-2044-AC62-928015792F7C}" type="slidenum">
              <a:rPr lang="en-SK" smtClean="0"/>
              <a:t>16</a:t>
            </a:fld>
            <a:endParaRPr lang="en-SK"/>
          </a:p>
        </p:txBody>
      </p:sp>
    </p:spTree>
    <p:extLst>
      <p:ext uri="{BB962C8B-B14F-4D97-AF65-F5344CB8AC3E}">
        <p14:creationId xmlns:p14="http://schemas.microsoft.com/office/powerpoint/2010/main" val="2717106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B6C28-E77F-FC1D-B79C-51730EF8478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B5FD8DF3-1D0D-0B50-AFE2-4B1709C00DB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F362FA0C-4E6A-7503-6A24-861EE23F66A0}"/>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29.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„zoznam členov najvyššieho orgánu a ich náhradníkov v rozsahu meno, priezvisko, miesto trvalého pobytu alebo obdobného pobytu a pri náhradníkoch aj údaj o tom, koho v najvyššom orgáne zastupujú,“</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45B56D8D-E5D0-6B8A-9D40-C900D71BB754}"/>
              </a:ext>
            </a:extLst>
          </p:cNvPr>
          <p:cNvSpPr>
            <a:spLocks noGrp="1"/>
          </p:cNvSpPr>
          <p:nvPr>
            <p:ph type="sldNum" sz="quarter" idx="5"/>
          </p:nvPr>
        </p:nvSpPr>
        <p:spPr/>
        <p:txBody>
          <a:bodyPr/>
          <a:lstStyle/>
          <a:p>
            <a:fld id="{6722377C-02C1-2044-AC62-928015792F7C}" type="slidenum">
              <a:rPr lang="en-SK" smtClean="0"/>
              <a:t>17</a:t>
            </a:fld>
            <a:endParaRPr lang="en-SK"/>
          </a:p>
        </p:txBody>
      </p:sp>
    </p:spTree>
    <p:extLst>
      <p:ext uri="{BB962C8B-B14F-4D97-AF65-F5344CB8AC3E}">
        <p14:creationId xmlns:p14="http://schemas.microsoft.com/office/powerpoint/2010/main" val="1579567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0C3A9-1BDB-F8CE-FF6A-702599B43A5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A99A6EA-5E7F-D326-79D0-A41392E1D1D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73DDACC-5ED2-8172-48CF-2EA65FDFB5B0}"/>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30. Znenie do 01.07.2025: </a:t>
            </a:r>
            <a:endParaRPr lang="sk-SK" sz="1200" kern="1200" dirty="0">
              <a:solidFill>
                <a:schemeClr val="tx1"/>
              </a:solidFill>
              <a:effectLst/>
              <a:latin typeface="+mn-lt"/>
              <a:ea typeface="+mn-ea"/>
              <a:cs typeface="+mn-cs"/>
            </a:endParaRPr>
          </a:p>
          <a:p>
            <a:r>
              <a:rPr lang="sk-SK" i="1" dirty="0"/>
              <a:t>§ 17 Práva a povinnosti národného športového zväzu</a:t>
            </a:r>
            <a:endParaRPr lang="sk-SK" dirty="0"/>
          </a:p>
          <a:p>
            <a:r>
              <a:rPr lang="sk-SK" i="1" dirty="0"/>
              <a:t>j) počet hlasov potrebných na prijatie rozhodnutia jednotlivých orgánov národného športového zväzu a počet hlasov potrebných na dosiahnutie kvalifikovanej väčšiny,</a:t>
            </a:r>
            <a:endParaRPr lang="sk-SK" dirty="0"/>
          </a:p>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31.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počet hlasov potrebných na prijatie rozhodnutia jednotlivých orgánov národného športového zväzu a počet hlasov potrebných na dosiahnutie kvalifikovanej väčšiny,</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319A5C26-8AC0-5F69-94F0-7833BC31B7F8}"/>
              </a:ext>
            </a:extLst>
          </p:cNvPr>
          <p:cNvSpPr>
            <a:spLocks noGrp="1"/>
          </p:cNvSpPr>
          <p:nvPr>
            <p:ph type="sldNum" sz="quarter" idx="5"/>
          </p:nvPr>
        </p:nvSpPr>
        <p:spPr/>
        <p:txBody>
          <a:bodyPr/>
          <a:lstStyle/>
          <a:p>
            <a:fld id="{6722377C-02C1-2044-AC62-928015792F7C}" type="slidenum">
              <a:rPr lang="en-SK" smtClean="0"/>
              <a:t>18</a:t>
            </a:fld>
            <a:endParaRPr lang="en-SK"/>
          </a:p>
        </p:txBody>
      </p:sp>
    </p:spTree>
    <p:extLst>
      <p:ext uri="{BB962C8B-B14F-4D97-AF65-F5344CB8AC3E}">
        <p14:creationId xmlns:p14="http://schemas.microsoft.com/office/powerpoint/2010/main" val="2336196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3CCEB-AF82-04EE-CE7F-84A219BF073D}"/>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97E43899-F8F6-B77B-24BC-B911DC242A9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98A9CAF-7EE9-64B1-8103-3BEDBE05352C}"/>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994E70A3-D93C-FDFA-A801-C1A62D6D6C3D}"/>
              </a:ext>
            </a:extLst>
          </p:cNvPr>
          <p:cNvSpPr>
            <a:spLocks noGrp="1"/>
          </p:cNvSpPr>
          <p:nvPr>
            <p:ph type="sldNum" sz="quarter" idx="5"/>
          </p:nvPr>
        </p:nvSpPr>
        <p:spPr/>
        <p:txBody>
          <a:bodyPr/>
          <a:lstStyle/>
          <a:p>
            <a:fld id="{6722377C-02C1-2044-AC62-928015792F7C}" type="slidenum">
              <a:rPr lang="en-SK" smtClean="0"/>
              <a:t>19</a:t>
            </a:fld>
            <a:endParaRPr lang="en-SK"/>
          </a:p>
        </p:txBody>
      </p:sp>
    </p:spTree>
    <p:extLst>
      <p:ext uri="{BB962C8B-B14F-4D97-AF65-F5344CB8AC3E}">
        <p14:creationId xmlns:p14="http://schemas.microsoft.com/office/powerpoint/2010/main" val="2134009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33E63-D8EB-0745-08F3-CBB5785D03B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E3F4310-6653-4DFF-6693-3A65CF49FC06}"/>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F3D7B991-9B6A-6BD6-4C15-84262488C8DF}"/>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33.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e) členom najvyššieho orgánu a najvyššieho výkonného orgánu je najmenej jeden zástupca športovcov, ak ho navrhne záujmová organizácia športovcov alebo najmenej 50 športovcov,</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f)najvyšší orgán volí členov najvyšších výkonných orgánov, predsedov a podpredsedov disciplinárnych orgánov, orgánov na riešenie sporov, licenčných orgánov a kontrolných orgánov, ak nie sú volení členmi národného športového zväzu priamo,</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g)spory, ktoré vznikajú pri športovej činnosti národného športového zväzu a osôb s jeho príslušnosťou, riešia orgány na riešenie sporov,</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5DA2267C-8E8F-B0C4-FC56-C861C0CD58F6}"/>
              </a:ext>
            </a:extLst>
          </p:cNvPr>
          <p:cNvSpPr>
            <a:spLocks noGrp="1"/>
          </p:cNvSpPr>
          <p:nvPr>
            <p:ph type="sldNum" sz="quarter" idx="5"/>
          </p:nvPr>
        </p:nvSpPr>
        <p:spPr/>
        <p:txBody>
          <a:bodyPr/>
          <a:lstStyle/>
          <a:p>
            <a:fld id="{6722377C-02C1-2044-AC62-928015792F7C}" type="slidenum">
              <a:rPr lang="en-SK" smtClean="0"/>
              <a:t>20</a:t>
            </a:fld>
            <a:endParaRPr lang="en-SK"/>
          </a:p>
        </p:txBody>
      </p:sp>
    </p:spTree>
    <p:extLst>
      <p:ext uri="{BB962C8B-B14F-4D97-AF65-F5344CB8AC3E}">
        <p14:creationId xmlns:p14="http://schemas.microsoft.com/office/powerpoint/2010/main" val="3277791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3C826-7CBC-A76D-948A-948E7AC9417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B46E64DE-FA89-1141-564A-F87120160C1C}"/>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EC9647D-79CB-52E3-30D7-FFE592818CD6}"/>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 Znenie do 01.07.2025:</a:t>
            </a:r>
            <a:endParaRPr lang="sk-SK" sz="1200" kern="1200" dirty="0">
              <a:solidFill>
                <a:schemeClr val="tx1"/>
              </a:solidFill>
              <a:effectLst/>
              <a:latin typeface="+mn-lt"/>
              <a:ea typeface="+mn-ea"/>
              <a:cs typeface="+mn-cs"/>
            </a:endParaRPr>
          </a:p>
          <a:p>
            <a:r>
              <a:rPr lang="sk-SK" sz="1200" b="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športovou infraštruktúrou národného významu športová infraštruktúra spĺňajúca požiadavky medzinárodnej športovej organizácie, ktorá je určená na medzinárodnú súťaž alebo na prípravu športových reprezentantov,</a:t>
            </a: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4.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športom všetky formy telesných aktivít, ktoré prostredníctvom príležitostnej účasti alebo organizovanej účasti vedú k preukazovaniu alebo zvyšovaniu telesnej zdatnosti a duševnej pohody, formujú sociálne väzby alebo umožňujú dosahovať výsledky v súťažiach na všetkých úrovniach,</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8E8F5A62-B2BE-46E6-7DAE-011CFB920D8C}"/>
              </a:ext>
            </a:extLst>
          </p:cNvPr>
          <p:cNvSpPr>
            <a:spLocks noGrp="1"/>
          </p:cNvSpPr>
          <p:nvPr>
            <p:ph type="sldNum" sz="quarter" idx="5"/>
          </p:nvPr>
        </p:nvSpPr>
        <p:spPr/>
        <p:txBody>
          <a:bodyPr/>
          <a:lstStyle/>
          <a:p>
            <a:fld id="{6722377C-02C1-2044-AC62-928015792F7C}" type="slidenum">
              <a:rPr lang="en-SK" smtClean="0"/>
              <a:t>3</a:t>
            </a:fld>
            <a:endParaRPr lang="en-SK"/>
          </a:p>
        </p:txBody>
      </p:sp>
    </p:spTree>
    <p:extLst>
      <p:ext uri="{BB962C8B-B14F-4D97-AF65-F5344CB8AC3E}">
        <p14:creationId xmlns:p14="http://schemas.microsoft.com/office/powerpoint/2010/main" val="251586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EA400-E3E6-1EDD-3F73-1D4BEDCD9079}"/>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672C809-EF56-80B8-6465-569B5A09983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CCF5B3B1-E6E6-7C0E-385E-573FFBECADC2}"/>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35.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Voľby do orgánov národného športového zväzu sa vykonávajú na zasadnutí najvyššieho orgánu alebo elektronickou formou </a:t>
            </a:r>
            <a:r>
              <a:rPr lang="sk-SK" sz="1200" u="sng" kern="1200" dirty="0">
                <a:solidFill>
                  <a:schemeClr val="tx1"/>
                </a:solidFill>
                <a:effectLst/>
                <a:latin typeface="+mn-lt"/>
                <a:ea typeface="+mn-ea"/>
                <a:cs typeface="+mn-cs"/>
              </a:rPr>
              <a:t>prostredníctvom informačného systému športu</a:t>
            </a:r>
            <a:r>
              <a:rPr lang="sk-SK" sz="1200" kern="1200" dirty="0">
                <a:solidFill>
                  <a:schemeClr val="tx1"/>
                </a:solidFill>
                <a:effectLst/>
                <a:latin typeface="+mn-lt"/>
                <a:ea typeface="+mn-ea"/>
                <a:cs typeface="+mn-cs"/>
              </a:rPr>
              <a:t> v súlade s predpismi národného športového zväzu.</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20B1091-08C4-9E29-8110-E64BDD178CA5}"/>
              </a:ext>
            </a:extLst>
          </p:cNvPr>
          <p:cNvSpPr>
            <a:spLocks noGrp="1"/>
          </p:cNvSpPr>
          <p:nvPr>
            <p:ph type="sldNum" sz="quarter" idx="5"/>
          </p:nvPr>
        </p:nvSpPr>
        <p:spPr/>
        <p:txBody>
          <a:bodyPr/>
          <a:lstStyle/>
          <a:p>
            <a:fld id="{6722377C-02C1-2044-AC62-928015792F7C}" type="slidenum">
              <a:rPr lang="en-SK" smtClean="0"/>
              <a:t>21</a:t>
            </a:fld>
            <a:endParaRPr lang="en-SK"/>
          </a:p>
        </p:txBody>
      </p:sp>
    </p:spTree>
    <p:extLst>
      <p:ext uri="{BB962C8B-B14F-4D97-AF65-F5344CB8AC3E}">
        <p14:creationId xmlns:p14="http://schemas.microsoft.com/office/powerpoint/2010/main" val="2240503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0F6DF-E691-D995-4EB2-179AA24A9626}"/>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E9CC436-937A-0A4B-E377-18D349B30791}"/>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76772D3E-86C2-3149-47BE-1ABFD32C0C52}"/>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36.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štatutárnom orgáne, kontrolnom orgáne alebo vo výkonnom orgáne národného športového zväzu alebo jeho člena s výkonom funkcie v štatutárnom orgáne, kontrolnom orgáne alebo vo výkonnom orgáne dodávateľa tovarov alebo služieb pre národný športový zväz alebo jeho člena.</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887D5DD-E1AA-4A7B-E935-6E40C2EECF2A}"/>
              </a:ext>
            </a:extLst>
          </p:cNvPr>
          <p:cNvSpPr>
            <a:spLocks noGrp="1"/>
          </p:cNvSpPr>
          <p:nvPr>
            <p:ph type="sldNum" sz="quarter" idx="5"/>
          </p:nvPr>
        </p:nvSpPr>
        <p:spPr/>
        <p:txBody>
          <a:bodyPr/>
          <a:lstStyle/>
          <a:p>
            <a:fld id="{6722377C-02C1-2044-AC62-928015792F7C}" type="slidenum">
              <a:rPr lang="en-SK" smtClean="0"/>
              <a:t>22</a:t>
            </a:fld>
            <a:endParaRPr lang="en-SK"/>
          </a:p>
        </p:txBody>
      </p:sp>
    </p:spTree>
    <p:extLst>
      <p:ext uri="{BB962C8B-B14F-4D97-AF65-F5344CB8AC3E}">
        <p14:creationId xmlns:p14="http://schemas.microsoft.com/office/powerpoint/2010/main" val="36402945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D6DBF-871A-7E1D-2B68-60879EFE31DB}"/>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DAC5DB7F-A206-85B0-5D0C-E27F8A2E1878}"/>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C6E46A76-23CF-193B-34F4-E25FE3951868}"/>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37.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23 Voľby do orgánov národného športového zväzu</a:t>
            </a:r>
          </a:p>
          <a:p>
            <a:r>
              <a:rPr lang="sk-SK" sz="1200" kern="1200" dirty="0">
                <a:solidFill>
                  <a:schemeClr val="tx1"/>
                </a:solidFill>
                <a:effectLst/>
                <a:latin typeface="+mn-lt"/>
                <a:ea typeface="+mn-ea"/>
                <a:cs typeface="+mn-cs"/>
              </a:rPr>
              <a:t>(1)Prípravu a riadny priebeh volieb do orgánov národného športového zväzu zabezpečuje volebná komisia volená najvyšším orgánom.</a:t>
            </a:r>
          </a:p>
          <a:p>
            <a:r>
              <a:rPr lang="sk-SK" sz="1200" kern="1200" dirty="0">
                <a:solidFill>
                  <a:schemeClr val="tx1"/>
                </a:solidFill>
                <a:effectLst/>
                <a:latin typeface="+mn-lt"/>
                <a:ea typeface="+mn-ea"/>
                <a:cs typeface="+mn-cs"/>
              </a:rPr>
              <a:t>(2)Na žiadosť člena najvyššieho orgánu alebo člena národného športového zväzu ministerstvo športu určí nezávislého pozorovateľa, ktorý je oprávnený zúčastniť sa na voľbách a na zasadnutí volebnej komisie vrátane sčítavania hlasov.</a:t>
            </a:r>
          </a:p>
          <a:p>
            <a:r>
              <a:rPr lang="sk-SK" sz="1200" kern="1200" dirty="0">
                <a:solidFill>
                  <a:schemeClr val="tx1"/>
                </a:solidFill>
                <a:effectLst/>
                <a:latin typeface="+mn-lt"/>
                <a:ea typeface="+mn-ea"/>
                <a:cs typeface="+mn-cs"/>
              </a:rPr>
              <a:t>(3)Nezávislý pozorovateľ uvedie svoje zistenia o príprave, priebehu a výsledku volieb v písomnej správe, v ktorej uvedie zistené nedostatky. Na zistené nedostatky je povinný upozorniť volebnú komisiu a kontrolóra bezodkladne po ich zistení. Správa nezávislého pozorovateľa je prílohou zápisnice z volieb.</a:t>
            </a:r>
          </a:p>
          <a:p>
            <a:r>
              <a:rPr lang="sk-SK" sz="1200" kern="1200" dirty="0">
                <a:solidFill>
                  <a:schemeClr val="tx1"/>
                </a:solidFill>
                <a:effectLst/>
                <a:latin typeface="+mn-lt"/>
                <a:ea typeface="+mn-ea"/>
                <a:cs typeface="+mn-cs"/>
              </a:rPr>
              <a:t>(4)Úhradu účelne a preukázateľne vynaložených nákladov spojených s účasťou nezávislého pozorovateľa na voľbách znáša príslušný národný športový zväz.</a:t>
            </a: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38. Poznámka</a:t>
            </a:r>
          </a:p>
          <a:p>
            <a:r>
              <a:rPr lang="sk-SK" sz="1200" i="1" kern="1200" dirty="0">
                <a:solidFill>
                  <a:schemeClr val="tx1"/>
                </a:solidFill>
                <a:effectLst/>
                <a:latin typeface="+mn-lt"/>
                <a:ea typeface="+mn-ea"/>
                <a:cs typeface="+mn-cs"/>
              </a:rPr>
              <a:t>§ 17 práva a povinnosti národného športového zväzu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Ods.1 – čo NŠZ zverejňuje na webe a ISŠ</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Ods. 2 – povinnosti NŠZ</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3F1F66A-049D-B1B0-6A9A-23E0DF92CDB2}"/>
              </a:ext>
            </a:extLst>
          </p:cNvPr>
          <p:cNvSpPr>
            <a:spLocks noGrp="1"/>
          </p:cNvSpPr>
          <p:nvPr>
            <p:ph type="sldNum" sz="quarter" idx="5"/>
          </p:nvPr>
        </p:nvSpPr>
        <p:spPr/>
        <p:txBody>
          <a:bodyPr/>
          <a:lstStyle/>
          <a:p>
            <a:fld id="{6722377C-02C1-2044-AC62-928015792F7C}" type="slidenum">
              <a:rPr lang="en-SK" smtClean="0"/>
              <a:t>23</a:t>
            </a:fld>
            <a:endParaRPr lang="en-SK"/>
          </a:p>
        </p:txBody>
      </p:sp>
    </p:spTree>
    <p:extLst>
      <p:ext uri="{BB962C8B-B14F-4D97-AF65-F5344CB8AC3E}">
        <p14:creationId xmlns:p14="http://schemas.microsoft.com/office/powerpoint/2010/main" val="2959038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B1B54-5394-09ED-9140-30494A45DF0F}"/>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8FE18DF6-FBF3-80B0-4400-E24DD2A504C6}"/>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CB95CC0-3DEA-8324-63F3-F6CAA2F1F6F4}"/>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F1618F40-8CF8-C689-48EE-170B3232FB66}"/>
              </a:ext>
            </a:extLst>
          </p:cNvPr>
          <p:cNvSpPr>
            <a:spLocks noGrp="1"/>
          </p:cNvSpPr>
          <p:nvPr>
            <p:ph type="sldNum" sz="quarter" idx="5"/>
          </p:nvPr>
        </p:nvSpPr>
        <p:spPr/>
        <p:txBody>
          <a:bodyPr/>
          <a:lstStyle/>
          <a:p>
            <a:fld id="{6722377C-02C1-2044-AC62-928015792F7C}" type="slidenum">
              <a:rPr lang="en-SK" smtClean="0"/>
              <a:t>24</a:t>
            </a:fld>
            <a:endParaRPr lang="en-SK"/>
          </a:p>
        </p:txBody>
      </p:sp>
    </p:spTree>
    <p:extLst>
      <p:ext uri="{BB962C8B-B14F-4D97-AF65-F5344CB8AC3E}">
        <p14:creationId xmlns:p14="http://schemas.microsoft.com/office/powerpoint/2010/main" val="1176283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37394-601B-CD95-DE2D-5D800BAB679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CD30FC3-43FA-AFB8-EA72-7383EB77C62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70130A82-B603-857E-5E7E-9FE07CD5C197}"/>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41.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(2)Ak olympijskú symboliku alebo paralympijskú symboliku používa neoprávnená osoba alebo ak sa používa v rozpore s podmienkami súhlasu, vyzve príslušný výbor túto osobu na skončenie neoprávneného používania a na náhradu škody.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(3)Na </a:t>
            </a:r>
            <a:r>
              <a:rPr lang="sk-SK" sz="1200" i="1" kern="1200" dirty="0" err="1">
                <a:solidFill>
                  <a:schemeClr val="tx1"/>
                </a:solidFill>
                <a:effectLst/>
                <a:latin typeface="+mn-lt"/>
                <a:ea typeface="+mn-ea"/>
                <a:cs typeface="+mn-cs"/>
              </a:rPr>
              <a:t>prejednanie</a:t>
            </a:r>
            <a:r>
              <a:rPr lang="sk-SK" sz="1200" i="1" kern="1200" dirty="0">
                <a:solidFill>
                  <a:schemeClr val="tx1"/>
                </a:solidFill>
                <a:effectLst/>
                <a:latin typeface="+mn-lt"/>
                <a:ea typeface="+mn-ea"/>
                <a:cs typeface="+mn-cs"/>
              </a:rPr>
              <a:t> a rozhodnutie sporov podľa odseku 2 je príslušný súd.</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54E52960-80DD-500B-EC92-65D58CD9CE11}"/>
              </a:ext>
            </a:extLst>
          </p:cNvPr>
          <p:cNvSpPr>
            <a:spLocks noGrp="1"/>
          </p:cNvSpPr>
          <p:nvPr>
            <p:ph type="sldNum" sz="quarter" idx="5"/>
          </p:nvPr>
        </p:nvSpPr>
        <p:spPr/>
        <p:txBody>
          <a:bodyPr/>
          <a:lstStyle/>
          <a:p>
            <a:fld id="{6722377C-02C1-2044-AC62-928015792F7C}" type="slidenum">
              <a:rPr lang="en-SK" smtClean="0"/>
              <a:t>25</a:t>
            </a:fld>
            <a:endParaRPr lang="en-SK"/>
          </a:p>
        </p:txBody>
      </p:sp>
    </p:spTree>
    <p:extLst>
      <p:ext uri="{BB962C8B-B14F-4D97-AF65-F5344CB8AC3E}">
        <p14:creationId xmlns:p14="http://schemas.microsoft.com/office/powerpoint/2010/main" val="3434193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9E026-F9DA-5FF7-6F3D-F281C616790F}"/>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C4B31C89-0EB2-5B8F-0CC5-F839E97356B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C22AE21A-657C-7AB8-C4D1-FC71A860CF82}"/>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42.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(1)Pred uzatvorením zmluvy medzi športovcom a športovou organizáciou je športová organizácia povinná oboznámiť športovca s právami a povinnosťami, ktoré pre neho vyplynú zo zmluvného vzťahu.</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(2)Spôsobilosť športovca mať v zmluvných vzťahoch podľa tohto zákona práva a povinnosti a spôsobilosť vlastnými právnymi úkonmi nadobúdať tieto práva a brať na seba tieto povinnosti, ak v odseku 3 nie je ustanovené inak, vzniká dňom, keď športovec dovŕši 15 rokov veku.</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(3)Na uzatvorenie písomnej zmluvy so športovcom od 15 do 18 rokov veku sa vyžaduje vyjadrenie zákonného zástupcu športovca formou podpisu na zmluve alebo na samostatnej listine, ktorá je súčasťou zmluvy.</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F27B379A-F3F9-7AD7-E701-4FDD482E5CA7}"/>
              </a:ext>
            </a:extLst>
          </p:cNvPr>
          <p:cNvSpPr>
            <a:spLocks noGrp="1"/>
          </p:cNvSpPr>
          <p:nvPr>
            <p:ph type="sldNum" sz="quarter" idx="5"/>
          </p:nvPr>
        </p:nvSpPr>
        <p:spPr/>
        <p:txBody>
          <a:bodyPr/>
          <a:lstStyle/>
          <a:p>
            <a:fld id="{6722377C-02C1-2044-AC62-928015792F7C}" type="slidenum">
              <a:rPr lang="en-SK" smtClean="0"/>
              <a:t>26</a:t>
            </a:fld>
            <a:endParaRPr lang="en-SK"/>
          </a:p>
        </p:txBody>
      </p:sp>
    </p:spTree>
    <p:extLst>
      <p:ext uri="{BB962C8B-B14F-4D97-AF65-F5344CB8AC3E}">
        <p14:creationId xmlns:p14="http://schemas.microsoft.com/office/powerpoint/2010/main" val="5760624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1595E-E243-B215-E8AD-6B16E26E3A1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6156C729-7A44-EF00-3DE6-4B61269BE8A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995D41D-0177-D10E-553D-04C856FE7F54}"/>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48471569-8E9C-8D54-E4EE-DB73E2E882AE}"/>
              </a:ext>
            </a:extLst>
          </p:cNvPr>
          <p:cNvSpPr>
            <a:spLocks noGrp="1"/>
          </p:cNvSpPr>
          <p:nvPr>
            <p:ph type="sldNum" sz="quarter" idx="5"/>
          </p:nvPr>
        </p:nvSpPr>
        <p:spPr/>
        <p:txBody>
          <a:bodyPr/>
          <a:lstStyle/>
          <a:p>
            <a:fld id="{6722377C-02C1-2044-AC62-928015792F7C}" type="slidenum">
              <a:rPr lang="en-SK" smtClean="0"/>
              <a:t>27</a:t>
            </a:fld>
            <a:endParaRPr lang="en-SK"/>
          </a:p>
        </p:txBody>
      </p:sp>
    </p:spTree>
    <p:extLst>
      <p:ext uri="{BB962C8B-B14F-4D97-AF65-F5344CB8AC3E}">
        <p14:creationId xmlns:p14="http://schemas.microsoft.com/office/powerpoint/2010/main" val="22545479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C94ED-EB66-3881-543E-A9811665380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2BDF7B2-458A-319B-A79D-DF091ACACE4C}"/>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DB0FF83-3C45-74BF-12A6-9F343345BCBD}"/>
              </a:ext>
            </a:extLst>
          </p:cNvPr>
          <p:cNvSpPr>
            <a:spLocks noGrp="1"/>
          </p:cNvSpPr>
          <p:nvPr>
            <p:ph type="body" idx="1"/>
          </p:nvPr>
        </p:nvSpPr>
        <p:spPr/>
        <p:txBody>
          <a:bodyPr/>
          <a:lstStyle/>
          <a:p>
            <a:r>
              <a:rPr lang="sk-SK" sz="1200" i="1" u="sng" kern="1200" dirty="0">
                <a:solidFill>
                  <a:schemeClr val="tx1"/>
                </a:solidFill>
                <a:effectLst/>
                <a:latin typeface="+mn-lt"/>
                <a:ea typeface="+mn-ea"/>
                <a:cs typeface="+mn-cs"/>
              </a:rPr>
              <a:t>45.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 34 Predzmluvné vzťahy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„6) Zmluvu o profesionálnom vykonávaní športu do dovŕšenia 15 rokov veku uzatvára so športovou organizáciou za športovca jeho zákonný zástupca. Pri uzavretí zmluvy o profesionálnom vykonávaní športu športovcom do 15 rokov veku alebo športovcom starším ako 15 rokov veku pred skončením povinnej školskej dochádzky sa vyžaduje povolenie, ktoré vydáva príslušný inšpektorát práce po dohode s príslušným orgánom štátnej správy na úseku verejného zdravotníctva. Povolenie možno vydať, len ak vykonávanie športu neohrozí zdravie, bezpečnosť, ďalší vývoj alebo povinnú školskú dochádzku športovca. V povolení sa určia podmienky vykonávania športu. Príslušný inšpektorát práce odoberie povolenie, ak sa podmienky povolenia nedodržiavajú.“</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56FE806A-23FF-4D36-4109-383D5CBBAB82}"/>
              </a:ext>
            </a:extLst>
          </p:cNvPr>
          <p:cNvSpPr>
            <a:spLocks noGrp="1"/>
          </p:cNvSpPr>
          <p:nvPr>
            <p:ph type="sldNum" sz="quarter" idx="5"/>
          </p:nvPr>
        </p:nvSpPr>
        <p:spPr/>
        <p:txBody>
          <a:bodyPr/>
          <a:lstStyle/>
          <a:p>
            <a:fld id="{6722377C-02C1-2044-AC62-928015792F7C}" type="slidenum">
              <a:rPr lang="en-SK" smtClean="0"/>
              <a:t>28</a:t>
            </a:fld>
            <a:endParaRPr lang="en-SK"/>
          </a:p>
        </p:txBody>
      </p:sp>
    </p:spTree>
    <p:extLst>
      <p:ext uri="{BB962C8B-B14F-4D97-AF65-F5344CB8AC3E}">
        <p14:creationId xmlns:p14="http://schemas.microsoft.com/office/powerpoint/2010/main" val="12352124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4A607-A6A0-C8BF-1A23-5CF503D218B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31D05CC6-969E-3F2C-DD62-89B1FB1B307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BEAAF92A-1B44-CF6A-E274-3C7070EAC1B3}"/>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D1B5B37C-302B-35CF-DE7A-74794DB7AFD9}"/>
              </a:ext>
            </a:extLst>
          </p:cNvPr>
          <p:cNvSpPr>
            <a:spLocks noGrp="1"/>
          </p:cNvSpPr>
          <p:nvPr>
            <p:ph type="sldNum" sz="quarter" idx="5"/>
          </p:nvPr>
        </p:nvSpPr>
        <p:spPr/>
        <p:txBody>
          <a:bodyPr/>
          <a:lstStyle/>
          <a:p>
            <a:fld id="{6722377C-02C1-2044-AC62-928015792F7C}" type="slidenum">
              <a:rPr lang="en-SK" smtClean="0"/>
              <a:t>29</a:t>
            </a:fld>
            <a:endParaRPr lang="en-SK"/>
          </a:p>
        </p:txBody>
      </p:sp>
    </p:spTree>
    <p:extLst>
      <p:ext uri="{BB962C8B-B14F-4D97-AF65-F5344CB8AC3E}">
        <p14:creationId xmlns:p14="http://schemas.microsoft.com/office/powerpoint/2010/main" val="39833721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02CD9-63BB-A9EF-C9BA-2176195DD936}"/>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0567214-C325-4151-21C0-BEE0B10FE32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7B69320-F275-958D-A43A-DA77B4E78DA5}"/>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D537CE5A-5A04-708F-5106-7717AF275829}"/>
              </a:ext>
            </a:extLst>
          </p:cNvPr>
          <p:cNvSpPr>
            <a:spLocks noGrp="1"/>
          </p:cNvSpPr>
          <p:nvPr>
            <p:ph type="sldNum" sz="quarter" idx="5"/>
          </p:nvPr>
        </p:nvSpPr>
        <p:spPr/>
        <p:txBody>
          <a:bodyPr/>
          <a:lstStyle/>
          <a:p>
            <a:fld id="{6722377C-02C1-2044-AC62-928015792F7C}" type="slidenum">
              <a:rPr lang="en-SK" smtClean="0"/>
              <a:t>30</a:t>
            </a:fld>
            <a:endParaRPr lang="en-SK"/>
          </a:p>
        </p:txBody>
      </p:sp>
    </p:spTree>
    <p:extLst>
      <p:ext uri="{BB962C8B-B14F-4D97-AF65-F5344CB8AC3E}">
        <p14:creationId xmlns:p14="http://schemas.microsoft.com/office/powerpoint/2010/main" val="383161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EFB89-000C-9474-1AEA-810497821240}"/>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36B27C2-1EA7-AAE6-FF95-09AD9A7A3C5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B01FEE0-D035-78FE-9DCE-3AB6FB125A47}"/>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5.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(3) Profesionálny športovec vykonáva šport</a:t>
            </a:r>
          </a:p>
          <a:p>
            <a:r>
              <a:rPr lang="sk-SK" sz="1200" kern="1200" dirty="0">
                <a:solidFill>
                  <a:schemeClr val="tx1"/>
                </a:solidFill>
                <a:effectLst/>
                <a:latin typeface="+mn-lt"/>
                <a:ea typeface="+mn-ea"/>
                <a:cs typeface="+mn-cs"/>
              </a:rPr>
              <a:t>a) na základe zmluvy o profesionálnom vykonávaní športu alebo inej zmluvy, ak vykonáva šport pre športovú organizáciu ako samostatne zárobkovo činná osoba podľa písmena c),</a:t>
            </a:r>
          </a:p>
          <a:p>
            <a:r>
              <a:rPr lang="sk-SK" sz="1200" kern="1200" dirty="0">
                <a:solidFill>
                  <a:schemeClr val="tx1"/>
                </a:solidFill>
                <a:effectLst/>
                <a:latin typeface="+mn-lt"/>
                <a:ea typeface="+mn-ea"/>
                <a:cs typeface="+mn-cs"/>
              </a:rPr>
              <a:t>b)na základe pracovnoprávneho vzťahu alebo obdobného pracovného vzťahu podľa osobitného predpisu4) v rezortnom športovom stredisku alebo</a:t>
            </a:r>
          </a:p>
          <a:p>
            <a:r>
              <a:rPr lang="sk-SK" sz="1200" kern="1200" dirty="0">
                <a:solidFill>
                  <a:schemeClr val="tx1"/>
                </a:solidFill>
                <a:effectLst/>
                <a:latin typeface="+mn-lt"/>
                <a:ea typeface="+mn-ea"/>
                <a:cs typeface="+mn-cs"/>
              </a:rPr>
              <a:t>c)ako samostatne zárobkovo činná osoba.</a:t>
            </a:r>
          </a:p>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6.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d) bez zmluvy.</a:t>
            </a:r>
          </a:p>
        </p:txBody>
      </p:sp>
      <p:sp>
        <p:nvSpPr>
          <p:cNvPr id="4" name="Zástupný objekt pre číslo snímky 3">
            <a:extLst>
              <a:ext uri="{FF2B5EF4-FFF2-40B4-BE49-F238E27FC236}">
                <a16:creationId xmlns:a16="http://schemas.microsoft.com/office/drawing/2014/main" id="{0745AA18-82CD-4565-7A70-E2A2BDDF690F}"/>
              </a:ext>
            </a:extLst>
          </p:cNvPr>
          <p:cNvSpPr>
            <a:spLocks noGrp="1"/>
          </p:cNvSpPr>
          <p:nvPr>
            <p:ph type="sldNum" sz="quarter" idx="5"/>
          </p:nvPr>
        </p:nvSpPr>
        <p:spPr/>
        <p:txBody>
          <a:bodyPr/>
          <a:lstStyle/>
          <a:p>
            <a:fld id="{6722377C-02C1-2044-AC62-928015792F7C}" type="slidenum">
              <a:rPr lang="en-SK" smtClean="0"/>
              <a:t>4</a:t>
            </a:fld>
            <a:endParaRPr lang="en-SK"/>
          </a:p>
        </p:txBody>
      </p:sp>
    </p:spTree>
    <p:extLst>
      <p:ext uri="{BB962C8B-B14F-4D97-AF65-F5344CB8AC3E}">
        <p14:creationId xmlns:p14="http://schemas.microsoft.com/office/powerpoint/2010/main" val="23884833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59346-B73D-F51F-6CFF-78892638E6DC}"/>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9FC47A-50B2-9F55-C293-B5FDBB3DD6AC}"/>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929173F9-47E5-4F62-A944-59E946B83BE9}"/>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DAF5473F-0049-F0CF-6871-AA0DC2A50357}"/>
              </a:ext>
            </a:extLst>
          </p:cNvPr>
          <p:cNvSpPr>
            <a:spLocks noGrp="1"/>
          </p:cNvSpPr>
          <p:nvPr>
            <p:ph type="sldNum" sz="quarter" idx="5"/>
          </p:nvPr>
        </p:nvSpPr>
        <p:spPr/>
        <p:txBody>
          <a:bodyPr/>
          <a:lstStyle/>
          <a:p>
            <a:fld id="{6722377C-02C1-2044-AC62-928015792F7C}" type="slidenum">
              <a:rPr lang="en-SK" smtClean="0"/>
              <a:t>31</a:t>
            </a:fld>
            <a:endParaRPr lang="en-SK"/>
          </a:p>
        </p:txBody>
      </p:sp>
    </p:spTree>
    <p:extLst>
      <p:ext uri="{BB962C8B-B14F-4D97-AF65-F5344CB8AC3E}">
        <p14:creationId xmlns:p14="http://schemas.microsoft.com/office/powerpoint/2010/main" val="1471069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0A3BE-3948-9896-E25E-E459AD74F6F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7DEA634-C1D1-044D-9664-3F142BF668B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84C884A-38FC-A40F-300C-9BDF2060BB95}"/>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49. Znenie do 01.07.2025:</a:t>
            </a:r>
            <a:endParaRPr lang="sk-SK" sz="1200" kern="1200" dirty="0">
              <a:solidFill>
                <a:schemeClr val="tx1"/>
              </a:solidFill>
              <a:effectLst/>
              <a:latin typeface="+mn-lt"/>
              <a:ea typeface="+mn-ea"/>
              <a:cs typeface="+mn-cs"/>
            </a:endParaRPr>
          </a:p>
          <a:p>
            <a:pPr lvl="0"/>
            <a:r>
              <a:rPr lang="sk-SK" sz="1200" i="1" kern="1200" dirty="0">
                <a:solidFill>
                  <a:schemeClr val="tx1"/>
                </a:solidFill>
                <a:effectLst/>
                <a:latin typeface="+mn-lt"/>
                <a:ea typeface="+mn-ea"/>
                <a:cs typeface="+mn-cs"/>
              </a:rPr>
              <a:t>Denný pracovný čas športovca je časový úsek 24 po sebe nasledujúcich hodín, počas ktorých je športovec k dispozícii pre športovú organizáciu na vykonávanie športu.</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50. Znenie do 01.07.2025:</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 37 Pracovný čas a odpočinok </a:t>
            </a:r>
          </a:p>
          <a:p>
            <a:r>
              <a:rPr lang="sk-SK" sz="1200" i="1" kern="1200" dirty="0">
                <a:solidFill>
                  <a:schemeClr val="tx1"/>
                </a:solidFill>
                <a:effectLst/>
                <a:latin typeface="+mn-lt"/>
                <a:ea typeface="+mn-ea"/>
                <a:cs typeface="+mn-cs"/>
              </a:rPr>
              <a:t>2) Športovec je v dennom pracovnom čase k dispozícii pre športovú organizáciu v časových úsekoch dohodnutých v zmluve o profesionálnom vykonávaní športu alebo určených športovou organizáciou podľa podmienok vyžadovaných na vykonávanie konkrétneho druhu športu.</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455A0312-A576-B0D7-F3A7-682C3C128F7B}"/>
              </a:ext>
            </a:extLst>
          </p:cNvPr>
          <p:cNvSpPr>
            <a:spLocks noGrp="1"/>
          </p:cNvSpPr>
          <p:nvPr>
            <p:ph type="sldNum" sz="quarter" idx="5"/>
          </p:nvPr>
        </p:nvSpPr>
        <p:spPr/>
        <p:txBody>
          <a:bodyPr/>
          <a:lstStyle/>
          <a:p>
            <a:fld id="{6722377C-02C1-2044-AC62-928015792F7C}" type="slidenum">
              <a:rPr lang="en-SK" smtClean="0"/>
              <a:t>32</a:t>
            </a:fld>
            <a:endParaRPr lang="en-SK"/>
          </a:p>
        </p:txBody>
      </p:sp>
    </p:spTree>
    <p:extLst>
      <p:ext uri="{BB962C8B-B14F-4D97-AF65-F5344CB8AC3E}">
        <p14:creationId xmlns:p14="http://schemas.microsoft.com/office/powerpoint/2010/main" val="15257559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C0EB4-59E9-2181-7993-9DD6E80D7D4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968C34D-3D55-9EF0-50EF-5DF544F53809}"/>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9399619-299D-A9A6-A920-2BB370540EFA}"/>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F709748-3642-A725-98F5-2EE7A23C24FC}"/>
              </a:ext>
            </a:extLst>
          </p:cNvPr>
          <p:cNvSpPr>
            <a:spLocks noGrp="1"/>
          </p:cNvSpPr>
          <p:nvPr>
            <p:ph type="sldNum" sz="quarter" idx="5"/>
          </p:nvPr>
        </p:nvSpPr>
        <p:spPr/>
        <p:txBody>
          <a:bodyPr/>
          <a:lstStyle/>
          <a:p>
            <a:fld id="{6722377C-02C1-2044-AC62-928015792F7C}" type="slidenum">
              <a:rPr lang="en-SK" smtClean="0"/>
              <a:t>33</a:t>
            </a:fld>
            <a:endParaRPr lang="en-SK"/>
          </a:p>
        </p:txBody>
      </p:sp>
    </p:spTree>
    <p:extLst>
      <p:ext uri="{BB962C8B-B14F-4D97-AF65-F5344CB8AC3E}">
        <p14:creationId xmlns:p14="http://schemas.microsoft.com/office/powerpoint/2010/main" val="31402972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7F528-DE34-9AFD-CB86-744B3AF2339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1F558B9-6358-2AA1-93C7-A4930E56C8C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277B280-8F18-24FF-33FD-6394374D5829}"/>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0971AC3B-9BF8-E0DE-ED2F-6C26ED1F7694}"/>
              </a:ext>
            </a:extLst>
          </p:cNvPr>
          <p:cNvSpPr>
            <a:spLocks noGrp="1"/>
          </p:cNvSpPr>
          <p:nvPr>
            <p:ph type="sldNum" sz="quarter" idx="5"/>
          </p:nvPr>
        </p:nvSpPr>
        <p:spPr/>
        <p:txBody>
          <a:bodyPr/>
          <a:lstStyle/>
          <a:p>
            <a:fld id="{6722377C-02C1-2044-AC62-928015792F7C}" type="slidenum">
              <a:rPr lang="en-SK" smtClean="0"/>
              <a:t>34</a:t>
            </a:fld>
            <a:endParaRPr lang="en-SK"/>
          </a:p>
        </p:txBody>
      </p:sp>
    </p:spTree>
    <p:extLst>
      <p:ext uri="{BB962C8B-B14F-4D97-AF65-F5344CB8AC3E}">
        <p14:creationId xmlns:p14="http://schemas.microsoft.com/office/powerpoint/2010/main" val="42415452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32744-0A5D-DD4F-589E-1E83CA295EEC}"/>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CE527721-6EA4-FAC4-DA0B-52E5C487A8F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5A11AF6-DC6C-EE0E-A511-19B43D6F6573}"/>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53.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a)športová organizácia neuhradila najmenej za tri jednotlivé mesiace počas 12 po sebe nasledujúcich mesiacov alebo počas obdobia trvania zmluvy o profesionálnom vykonávaní športu, ak je uzatvorená na obdobie kratšie ako 12 mesiacov, riadne a včas športovcovi mzdu napriek predchádzajúcemu písomnému upozorneniu zo strany športovca,</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b)športová organizácia porušila závažne vo vzťahu k športovcovi športové pravidlá, predpisy alebo rozhodnutia príslušného športového zväzu alebo všeobecne záväzné právne predpisy alebo...</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44F5225F-D1EF-DD80-E37C-A5236FB57B5B}"/>
              </a:ext>
            </a:extLst>
          </p:cNvPr>
          <p:cNvSpPr>
            <a:spLocks noGrp="1"/>
          </p:cNvSpPr>
          <p:nvPr>
            <p:ph type="sldNum" sz="quarter" idx="5"/>
          </p:nvPr>
        </p:nvSpPr>
        <p:spPr/>
        <p:txBody>
          <a:bodyPr/>
          <a:lstStyle/>
          <a:p>
            <a:fld id="{6722377C-02C1-2044-AC62-928015792F7C}" type="slidenum">
              <a:rPr lang="en-SK" smtClean="0"/>
              <a:t>35</a:t>
            </a:fld>
            <a:endParaRPr lang="en-SK"/>
          </a:p>
        </p:txBody>
      </p:sp>
    </p:spTree>
    <p:extLst>
      <p:ext uri="{BB962C8B-B14F-4D97-AF65-F5344CB8AC3E}">
        <p14:creationId xmlns:p14="http://schemas.microsoft.com/office/powerpoint/2010/main" val="34422206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DDAAF-1DCD-1999-4245-FA3A639FCEB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607C6CD-0ACF-330E-FE81-EE12728AA899}"/>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22F5AE2-F77C-602F-2EEF-DDBD522732DC}"/>
              </a:ext>
            </a:extLst>
          </p:cNvPr>
          <p:cNvSpPr>
            <a:spLocks noGrp="1"/>
          </p:cNvSpPr>
          <p:nvPr>
            <p:ph type="body" idx="1"/>
          </p:nvPr>
        </p:nvSpPr>
        <p:spPr/>
        <p:txBody>
          <a:bodyPr/>
          <a:lstStyle/>
          <a:p>
            <a:r>
              <a:rPr lang="sk-SK" u="sng" dirty="0"/>
              <a:t>54 Znenie do 01.07.2025:</a:t>
            </a:r>
            <a:endParaRPr lang="sk-SK" dirty="0"/>
          </a:p>
          <a:p>
            <a:r>
              <a:rPr lang="sk-SK" dirty="0"/>
              <a:t>       </a:t>
            </a:r>
            <a:r>
              <a:rPr lang="sk-SK" i="1" dirty="0"/>
              <a:t> </a:t>
            </a:r>
            <a:endParaRPr lang="sk-SK" dirty="0"/>
          </a:p>
          <a:p>
            <a:r>
              <a:rPr lang="sk-SK" i="1" dirty="0"/>
              <a:t>   </a:t>
            </a:r>
            <a:r>
              <a:rPr lang="sk-SK" b="1" i="1" dirty="0"/>
              <a:t>§ 44 Dovolenka a prekážky vo vykonávaní športu</a:t>
            </a:r>
            <a:endParaRPr lang="sk-SK" dirty="0"/>
          </a:p>
          <a:p>
            <a:r>
              <a:rPr lang="sk-SK" i="1" dirty="0"/>
              <a:t>(2)Športovec má nárok na dovolenku za kalendárny rok najmenej v rozsahu 20 kalendárnych dní.</a:t>
            </a:r>
            <a:endParaRPr lang="sk-SK" dirty="0"/>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BCABB7F-2900-8D1B-8F5D-57584CE30739}"/>
              </a:ext>
            </a:extLst>
          </p:cNvPr>
          <p:cNvSpPr>
            <a:spLocks noGrp="1"/>
          </p:cNvSpPr>
          <p:nvPr>
            <p:ph type="sldNum" sz="quarter" idx="5"/>
          </p:nvPr>
        </p:nvSpPr>
        <p:spPr/>
        <p:txBody>
          <a:bodyPr/>
          <a:lstStyle/>
          <a:p>
            <a:fld id="{6722377C-02C1-2044-AC62-928015792F7C}" type="slidenum">
              <a:rPr lang="en-SK" smtClean="0"/>
              <a:t>36</a:t>
            </a:fld>
            <a:endParaRPr lang="en-SK"/>
          </a:p>
        </p:txBody>
      </p:sp>
    </p:spTree>
    <p:extLst>
      <p:ext uri="{BB962C8B-B14F-4D97-AF65-F5344CB8AC3E}">
        <p14:creationId xmlns:p14="http://schemas.microsoft.com/office/powerpoint/2010/main" val="22880543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8B4C0-FC84-3B99-34BC-334DF32E78D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A4F8A00-F82F-551F-04AA-E183375415C1}"/>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67B9096E-38D5-7655-3DAD-6459A8834789}"/>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FACE4AA-25B2-C742-2094-36AF3A074BA3}"/>
              </a:ext>
            </a:extLst>
          </p:cNvPr>
          <p:cNvSpPr>
            <a:spLocks noGrp="1"/>
          </p:cNvSpPr>
          <p:nvPr>
            <p:ph type="sldNum" sz="quarter" idx="5"/>
          </p:nvPr>
        </p:nvSpPr>
        <p:spPr/>
        <p:txBody>
          <a:bodyPr/>
          <a:lstStyle/>
          <a:p>
            <a:fld id="{6722377C-02C1-2044-AC62-928015792F7C}" type="slidenum">
              <a:rPr lang="en-SK" smtClean="0"/>
              <a:t>37</a:t>
            </a:fld>
            <a:endParaRPr lang="en-SK"/>
          </a:p>
        </p:txBody>
      </p:sp>
    </p:spTree>
    <p:extLst>
      <p:ext uri="{BB962C8B-B14F-4D97-AF65-F5344CB8AC3E}">
        <p14:creationId xmlns:p14="http://schemas.microsoft.com/office/powerpoint/2010/main" val="37556986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BCC96-4758-9953-6740-2F85B73E557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CF2BA55D-128F-5D83-2CD3-83283BE5CA7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8ABA442-A19E-58B5-1C39-2C8B4D43474D}"/>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AC613B3B-4681-471D-0886-D79095FAF9F1}"/>
              </a:ext>
            </a:extLst>
          </p:cNvPr>
          <p:cNvSpPr>
            <a:spLocks noGrp="1"/>
          </p:cNvSpPr>
          <p:nvPr>
            <p:ph type="sldNum" sz="quarter" idx="5"/>
          </p:nvPr>
        </p:nvSpPr>
        <p:spPr/>
        <p:txBody>
          <a:bodyPr/>
          <a:lstStyle/>
          <a:p>
            <a:fld id="{6722377C-02C1-2044-AC62-928015792F7C}" type="slidenum">
              <a:rPr lang="en-SK" smtClean="0"/>
              <a:t>38</a:t>
            </a:fld>
            <a:endParaRPr lang="en-SK"/>
          </a:p>
        </p:txBody>
      </p:sp>
    </p:spTree>
    <p:extLst>
      <p:ext uri="{BB962C8B-B14F-4D97-AF65-F5344CB8AC3E}">
        <p14:creationId xmlns:p14="http://schemas.microsoft.com/office/powerpoint/2010/main" val="27436284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D24C2-2ECE-3FFD-366D-981C93F9C85B}"/>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5777CE9-0799-8C50-D7FE-A38E8386152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8FA3E95-FD3B-B34E-8DCA-431D31324A3F}"/>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57. Poznámka</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§46 (4)Ak vzniknú pochybnosti o obsahu zmluvy o profesionálnom vykonávaní športu, rozhodujúci je obsah zmluvy, ktorá je evidovaná v evidencii podľa § 17 ods. 2 písm. c).</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37D95601-B343-C615-84D4-8A60D6824014}"/>
              </a:ext>
            </a:extLst>
          </p:cNvPr>
          <p:cNvSpPr>
            <a:spLocks noGrp="1"/>
          </p:cNvSpPr>
          <p:nvPr>
            <p:ph type="sldNum" sz="quarter" idx="5"/>
          </p:nvPr>
        </p:nvSpPr>
        <p:spPr/>
        <p:txBody>
          <a:bodyPr/>
          <a:lstStyle/>
          <a:p>
            <a:fld id="{6722377C-02C1-2044-AC62-928015792F7C}" type="slidenum">
              <a:rPr lang="en-SK" smtClean="0"/>
              <a:t>39</a:t>
            </a:fld>
            <a:endParaRPr lang="en-SK"/>
          </a:p>
        </p:txBody>
      </p:sp>
    </p:spTree>
    <p:extLst>
      <p:ext uri="{BB962C8B-B14F-4D97-AF65-F5344CB8AC3E}">
        <p14:creationId xmlns:p14="http://schemas.microsoft.com/office/powerpoint/2010/main" val="29715587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80257-A076-787E-D8FB-32D7E5B8057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CE3C078-2508-3557-A2CA-FA8E6986721C}"/>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970D50EB-FEEC-5490-DA22-5FF39FC9A007}"/>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58.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i="1" kern="1200" dirty="0">
                <a:solidFill>
                  <a:schemeClr val="tx1"/>
                </a:solidFill>
                <a:effectLst/>
                <a:latin typeface="+mn-lt"/>
                <a:ea typeface="+mn-ea"/>
                <a:cs typeface="+mn-cs"/>
              </a:rPr>
              <a:t>§ 49 Vykonávanie športu bez zmluvy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(1)Športovec môže vykonávať za športovú organizáciu šport aj bez uzatvorenia písomnej zmluvy.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(2)Športovec podľa odseku 1 nemá za vykonávanie športu za športovú organizáciu nárok na odplatu. Za odplatu sa nepovažuje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a)náhrada preukázateľných účelne vynaložených nákladov spojených s prípravou a súťažou športovca a s tým súvisiace vecné plnenia,</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b)nepeňažná odmena za športový výkon, najmä pohár, medaila alebo iná vecná cena.</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AC4248AE-4752-EA24-2035-B456BF883B10}"/>
              </a:ext>
            </a:extLst>
          </p:cNvPr>
          <p:cNvSpPr>
            <a:spLocks noGrp="1"/>
          </p:cNvSpPr>
          <p:nvPr>
            <p:ph type="sldNum" sz="quarter" idx="5"/>
          </p:nvPr>
        </p:nvSpPr>
        <p:spPr/>
        <p:txBody>
          <a:bodyPr/>
          <a:lstStyle/>
          <a:p>
            <a:fld id="{6722377C-02C1-2044-AC62-928015792F7C}" type="slidenum">
              <a:rPr lang="en-SK" smtClean="0"/>
              <a:t>40</a:t>
            </a:fld>
            <a:endParaRPr lang="en-SK"/>
          </a:p>
        </p:txBody>
      </p:sp>
    </p:spTree>
    <p:extLst>
      <p:ext uri="{BB962C8B-B14F-4D97-AF65-F5344CB8AC3E}">
        <p14:creationId xmlns:p14="http://schemas.microsoft.com/office/powerpoint/2010/main" val="1091078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E14AE-018A-4EB2-5422-F4EF56ADC65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78B3C8F-C3FA-F5B1-626B-1A42B5A02BA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F839EE3-BD20-D279-0C09-663CE7977BC9}"/>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7.  Poznámka</a:t>
            </a:r>
            <a:endParaRPr lang="sk-SK" sz="1200" kern="1200" dirty="0">
              <a:solidFill>
                <a:schemeClr val="tx1"/>
              </a:solidFill>
              <a:effectLst/>
              <a:latin typeface="+mn-lt"/>
              <a:ea typeface="+mn-ea"/>
              <a:cs typeface="+mn-cs"/>
            </a:endParaRPr>
          </a:p>
          <a:p>
            <a:r>
              <a:rPr lang="sk-SK" sz="1200" i="1" kern="1200" dirty="0">
                <a:solidFill>
                  <a:schemeClr val="tx2">
                    <a:lumMod val="75000"/>
                    <a:lumOff val="25000"/>
                  </a:schemeClr>
                </a:solidFill>
                <a:effectLst/>
                <a:latin typeface="+mn-lt"/>
                <a:ea typeface="+mn-ea"/>
                <a:cs typeface="+mn-cs"/>
              </a:rPr>
              <a:t>§80 ods.2 </a:t>
            </a:r>
            <a:r>
              <a:rPr lang="sk-SK" sz="1200" i="1" kern="1200" dirty="0" err="1">
                <a:solidFill>
                  <a:schemeClr val="tx2">
                    <a:lumMod val="75000"/>
                    <a:lumOff val="25000"/>
                  </a:schemeClr>
                </a:solidFill>
                <a:effectLst/>
                <a:latin typeface="+mn-lt"/>
                <a:ea typeface="+mn-ea"/>
                <a:cs typeface="+mn-cs"/>
              </a:rPr>
              <a:t>písm</a:t>
            </a:r>
            <a:r>
              <a:rPr lang="sk-SK" sz="1200" i="1" kern="1200" dirty="0">
                <a:solidFill>
                  <a:schemeClr val="tx2">
                    <a:lumMod val="75000"/>
                    <a:lumOff val="25000"/>
                  </a:schemeClr>
                </a:solidFill>
                <a:effectLst/>
                <a:latin typeface="+mn-lt"/>
                <a:ea typeface="+mn-ea"/>
                <a:cs typeface="+mn-cs"/>
              </a:rPr>
              <a:t> m) - </a:t>
            </a:r>
            <a:r>
              <a:rPr lang="sk-SK" sz="1200" b="1" i="1" kern="1200" dirty="0">
                <a:solidFill>
                  <a:schemeClr val="tx2">
                    <a:lumMod val="75000"/>
                    <a:lumOff val="25000"/>
                  </a:schemeClr>
                </a:solidFill>
                <a:effectLst/>
                <a:latin typeface="+mn-lt"/>
                <a:ea typeface="+mn-ea"/>
                <a:cs typeface="+mn-cs"/>
              </a:rPr>
              <a:t>§ 80 Register fyzických osôb v športe</a:t>
            </a:r>
            <a:endParaRPr lang="sk-SK" sz="1200" kern="1200" dirty="0">
              <a:solidFill>
                <a:schemeClr val="tx2">
                  <a:lumMod val="75000"/>
                  <a:lumOff val="25000"/>
                </a:schemeClr>
              </a:solidFill>
              <a:effectLst/>
              <a:latin typeface="+mn-lt"/>
              <a:ea typeface="+mn-ea"/>
              <a:cs typeface="+mn-cs"/>
            </a:endParaRPr>
          </a:p>
          <a:p>
            <a:r>
              <a:rPr lang="sk-SK" sz="1200" i="1" kern="1200" dirty="0">
                <a:solidFill>
                  <a:schemeClr val="tx2">
                    <a:lumMod val="75000"/>
                    <a:lumOff val="25000"/>
                  </a:schemeClr>
                </a:solidFill>
                <a:effectLst/>
                <a:latin typeface="+mn-lt"/>
                <a:ea typeface="+mn-ea"/>
                <a:cs typeface="+mn-cs"/>
              </a:rPr>
              <a:t>(2) O každej fyzickej osobe sa do registra fyzických osôb v športe zapisujú tieto údaje:</a:t>
            </a:r>
            <a:endParaRPr lang="sk-SK" sz="1200" kern="1200" dirty="0">
              <a:solidFill>
                <a:schemeClr val="tx2">
                  <a:lumMod val="75000"/>
                  <a:lumOff val="25000"/>
                </a:schemeClr>
              </a:solidFill>
              <a:effectLst/>
              <a:latin typeface="+mn-lt"/>
              <a:ea typeface="+mn-ea"/>
              <a:cs typeface="+mn-cs"/>
            </a:endParaRPr>
          </a:p>
          <a:p>
            <a:r>
              <a:rPr lang="sk-SK" sz="1200" i="1" kern="1200" dirty="0">
                <a:solidFill>
                  <a:schemeClr val="tx2">
                    <a:lumMod val="75000"/>
                    <a:lumOff val="25000"/>
                  </a:schemeClr>
                </a:solidFill>
                <a:effectLst/>
                <a:latin typeface="+mn-lt"/>
                <a:ea typeface="+mn-ea"/>
                <a:cs typeface="+mn-cs"/>
              </a:rPr>
              <a:t>...m)právny titul, na základe ktorého fyzická osoba vykonáva športovú činnosť za športovú organizáciu; pri zmluvnom vzťahu sa uvedie údaj o období trvania zmluvy,...</a:t>
            </a:r>
            <a:endParaRPr lang="sk-SK" sz="1200" kern="1200" dirty="0">
              <a:solidFill>
                <a:schemeClr val="tx2">
                  <a:lumMod val="75000"/>
                  <a:lumOff val="25000"/>
                </a:schemeClr>
              </a:solidFill>
              <a:effectLst/>
              <a:latin typeface="+mn-lt"/>
              <a:ea typeface="+mn-ea"/>
              <a:cs typeface="+mn-cs"/>
            </a:endParaRPr>
          </a:p>
          <a:p>
            <a:r>
              <a:rPr lang="sk-SK" sz="1200" kern="1200" dirty="0">
                <a:solidFill>
                  <a:schemeClr val="tx2">
                    <a:lumMod val="75000"/>
                    <a:lumOff val="25000"/>
                  </a:schemeClr>
                </a:solidFill>
                <a:effectLst/>
                <a:latin typeface="+mn-lt"/>
                <a:ea typeface="+mn-ea"/>
                <a:cs typeface="+mn-cs"/>
              </a:rPr>
              <a:t> </a:t>
            </a:r>
          </a:p>
          <a:p>
            <a:r>
              <a:rPr lang="sk-SK" sz="1200" kern="1200" dirty="0">
                <a:solidFill>
                  <a:schemeClr val="tx2">
                    <a:lumMod val="75000"/>
                    <a:lumOff val="25000"/>
                  </a:schemeClr>
                </a:solidFill>
                <a:effectLst/>
                <a:latin typeface="+mn-lt"/>
                <a:ea typeface="+mn-ea"/>
                <a:cs typeface="+mn-cs"/>
              </a:rPr>
              <a:t> </a:t>
            </a:r>
          </a:p>
          <a:p>
            <a:r>
              <a:rPr lang="sk-SK" sz="1200" kern="1200" dirty="0">
                <a:solidFill>
                  <a:schemeClr val="tx2">
                    <a:lumMod val="75000"/>
                    <a:lumOff val="25000"/>
                  </a:schemeClr>
                </a:solidFill>
                <a:effectLst/>
                <a:latin typeface="+mn-lt"/>
                <a:ea typeface="+mn-ea"/>
                <a:cs typeface="+mn-cs"/>
              </a:rPr>
              <a:t>Predtým písm. n) - n) športové výsledky na významných súťažiach,</a:t>
            </a: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8. Poznámka</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 4 ods.3</a:t>
            </a:r>
            <a:r>
              <a:rPr lang="sk-SK" sz="1200" i="1" kern="1200" dirty="0">
                <a:solidFill>
                  <a:schemeClr val="tx1"/>
                </a:solidFill>
                <a:effectLst/>
                <a:latin typeface="+mn-lt"/>
                <a:ea typeface="+mn-ea"/>
                <a:cs typeface="+mn-cs"/>
              </a:rPr>
              <a:t> – profesionálny športovec</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 4 ods. 4</a:t>
            </a:r>
            <a:r>
              <a:rPr lang="sk-SK" sz="1200" i="1" kern="1200" dirty="0">
                <a:solidFill>
                  <a:schemeClr val="tx1"/>
                </a:solidFill>
                <a:effectLst/>
                <a:latin typeface="+mn-lt"/>
                <a:ea typeface="+mn-ea"/>
                <a:cs typeface="+mn-cs"/>
              </a:rPr>
              <a:t> – amatérsky športovec </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C227C87E-E2A1-7B79-F336-380859FFA0C8}"/>
              </a:ext>
            </a:extLst>
          </p:cNvPr>
          <p:cNvSpPr>
            <a:spLocks noGrp="1"/>
          </p:cNvSpPr>
          <p:nvPr>
            <p:ph type="sldNum" sz="quarter" idx="5"/>
          </p:nvPr>
        </p:nvSpPr>
        <p:spPr/>
        <p:txBody>
          <a:bodyPr/>
          <a:lstStyle/>
          <a:p>
            <a:fld id="{6722377C-02C1-2044-AC62-928015792F7C}" type="slidenum">
              <a:rPr lang="en-SK" smtClean="0"/>
              <a:t>5</a:t>
            </a:fld>
            <a:endParaRPr lang="en-SK"/>
          </a:p>
        </p:txBody>
      </p:sp>
    </p:spTree>
    <p:extLst>
      <p:ext uri="{BB962C8B-B14F-4D97-AF65-F5344CB8AC3E}">
        <p14:creationId xmlns:p14="http://schemas.microsoft.com/office/powerpoint/2010/main" val="39443778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A3056-80FA-CEB1-AEE3-213C95163E7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985FD58-7520-DC62-157B-20647591678B}"/>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91F5D9E7-1810-69CF-868F-7BDFE74CCBFA}"/>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58.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i="1" kern="1200" dirty="0">
                <a:solidFill>
                  <a:schemeClr val="tx1"/>
                </a:solidFill>
                <a:effectLst/>
                <a:latin typeface="+mn-lt"/>
                <a:ea typeface="+mn-ea"/>
                <a:cs typeface="+mn-cs"/>
              </a:rPr>
              <a:t>§ 49 Vykonávanie športu bez zmluvy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(1)Športovec môže vykonávať za športovú organizáciu šport aj bez uzatvorenia písomnej zmluvy.</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(2)Športovec podľa odseku 1 nemá za vykonávanie športu za športovú organizáciu nárok na odplatu. Za odplatu sa nepovažuje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a)náhrada preukázateľných účelne vynaložených nákladov spojených s prípravou a súťažou športovca a s tým súvisiace vecné plnenia,</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b)nepeňažná odmena za športový výkon, najmä pohár, medaila alebo iná vecná cena.</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C4C19C9C-BCA5-9D26-7E9A-10B1A2F03C13}"/>
              </a:ext>
            </a:extLst>
          </p:cNvPr>
          <p:cNvSpPr>
            <a:spLocks noGrp="1"/>
          </p:cNvSpPr>
          <p:nvPr>
            <p:ph type="sldNum" sz="quarter" idx="5"/>
          </p:nvPr>
        </p:nvSpPr>
        <p:spPr/>
        <p:txBody>
          <a:bodyPr/>
          <a:lstStyle/>
          <a:p>
            <a:fld id="{6722377C-02C1-2044-AC62-928015792F7C}" type="slidenum">
              <a:rPr lang="en-SK" smtClean="0"/>
              <a:t>41</a:t>
            </a:fld>
            <a:endParaRPr lang="en-SK"/>
          </a:p>
        </p:txBody>
      </p:sp>
    </p:spTree>
    <p:extLst>
      <p:ext uri="{BB962C8B-B14F-4D97-AF65-F5344CB8AC3E}">
        <p14:creationId xmlns:p14="http://schemas.microsoft.com/office/powerpoint/2010/main" val="30793832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5F2A6-8295-AE86-A0D4-A36101B7221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59C3AEC-AB55-5F6E-FEA7-EFE807F73215}"/>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DDAB00B-1268-5E8B-65B6-E52BD5EDAF54}"/>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1206020-ECE8-D198-4008-5BA904086736}"/>
              </a:ext>
            </a:extLst>
          </p:cNvPr>
          <p:cNvSpPr>
            <a:spLocks noGrp="1"/>
          </p:cNvSpPr>
          <p:nvPr>
            <p:ph type="sldNum" sz="quarter" idx="5"/>
          </p:nvPr>
        </p:nvSpPr>
        <p:spPr/>
        <p:txBody>
          <a:bodyPr/>
          <a:lstStyle/>
          <a:p>
            <a:fld id="{6722377C-02C1-2044-AC62-928015792F7C}" type="slidenum">
              <a:rPr lang="en-SK" smtClean="0"/>
              <a:t>42</a:t>
            </a:fld>
            <a:endParaRPr lang="en-SK"/>
          </a:p>
        </p:txBody>
      </p:sp>
    </p:spTree>
    <p:extLst>
      <p:ext uri="{BB962C8B-B14F-4D97-AF65-F5344CB8AC3E}">
        <p14:creationId xmlns:p14="http://schemas.microsoft.com/office/powerpoint/2010/main" val="312445342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C5029-437D-5994-187F-FE5B0DF2974C}"/>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8E68FF9-18C8-24C8-34B7-EA03439D0B3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6B5230C-5FA8-C3AC-82D4-195FBE1F52C4}"/>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7C94BD9-CDF1-DEEA-CBF9-A0223A40F748}"/>
              </a:ext>
            </a:extLst>
          </p:cNvPr>
          <p:cNvSpPr>
            <a:spLocks noGrp="1"/>
          </p:cNvSpPr>
          <p:nvPr>
            <p:ph type="sldNum" sz="quarter" idx="5"/>
          </p:nvPr>
        </p:nvSpPr>
        <p:spPr/>
        <p:txBody>
          <a:bodyPr/>
          <a:lstStyle/>
          <a:p>
            <a:fld id="{6722377C-02C1-2044-AC62-928015792F7C}" type="slidenum">
              <a:rPr lang="en-SK" smtClean="0"/>
              <a:t>43</a:t>
            </a:fld>
            <a:endParaRPr lang="en-SK"/>
          </a:p>
        </p:txBody>
      </p:sp>
    </p:spTree>
    <p:extLst>
      <p:ext uri="{BB962C8B-B14F-4D97-AF65-F5344CB8AC3E}">
        <p14:creationId xmlns:p14="http://schemas.microsoft.com/office/powerpoint/2010/main" val="38159354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CA3C1-B7EA-F7B1-5E44-ACCC588579B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C2DC19E4-FC9F-382D-AB76-DC929A9F2C9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5BEEB4F0-DC2E-05EC-1C28-B99838E8D204}"/>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64. 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(1)Športová organizácia vykonáva v súlade s jej predpismi pôsobnosť na riešenie sporov podľa odseku 2 nad osobami s jej príslušnosťou.</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1B9E55DD-4112-1D03-7C00-B7AFEB2C5E26}"/>
              </a:ext>
            </a:extLst>
          </p:cNvPr>
          <p:cNvSpPr>
            <a:spLocks noGrp="1"/>
          </p:cNvSpPr>
          <p:nvPr>
            <p:ph type="sldNum" sz="quarter" idx="5"/>
          </p:nvPr>
        </p:nvSpPr>
        <p:spPr/>
        <p:txBody>
          <a:bodyPr/>
          <a:lstStyle/>
          <a:p>
            <a:fld id="{6722377C-02C1-2044-AC62-928015792F7C}" type="slidenum">
              <a:rPr lang="en-SK" smtClean="0"/>
              <a:t>44</a:t>
            </a:fld>
            <a:endParaRPr lang="en-SK"/>
          </a:p>
        </p:txBody>
      </p:sp>
    </p:spTree>
    <p:extLst>
      <p:ext uri="{BB962C8B-B14F-4D97-AF65-F5344CB8AC3E}">
        <p14:creationId xmlns:p14="http://schemas.microsoft.com/office/powerpoint/2010/main" val="5333479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5A1DC-7B1F-DE8E-9949-BAAACC7D9214}"/>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DE6853F0-4794-7922-D4BE-A918813CAC1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F29FB20-BBFD-FDA2-2E84-98782A6D83A6}"/>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63D6978-2136-A8B0-1B6D-C1A48E642EB6}"/>
              </a:ext>
            </a:extLst>
          </p:cNvPr>
          <p:cNvSpPr>
            <a:spLocks noGrp="1"/>
          </p:cNvSpPr>
          <p:nvPr>
            <p:ph type="sldNum" sz="quarter" idx="5"/>
          </p:nvPr>
        </p:nvSpPr>
        <p:spPr/>
        <p:txBody>
          <a:bodyPr/>
          <a:lstStyle/>
          <a:p>
            <a:fld id="{6722377C-02C1-2044-AC62-928015792F7C}" type="slidenum">
              <a:rPr lang="en-SK" smtClean="0"/>
              <a:t>45</a:t>
            </a:fld>
            <a:endParaRPr lang="en-SK"/>
          </a:p>
        </p:txBody>
      </p:sp>
    </p:spTree>
    <p:extLst>
      <p:ext uri="{BB962C8B-B14F-4D97-AF65-F5344CB8AC3E}">
        <p14:creationId xmlns:p14="http://schemas.microsoft.com/office/powerpoint/2010/main" val="10400097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05302-BC26-9C0F-1679-88F2D52F690B}"/>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6658EB3-5B6C-1B85-C253-929971630D28}"/>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F4914478-39A5-57A9-E54A-B91BC1E4DCA8}"/>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00BC62F8-BFBD-5EA4-BAB1-A393EE594ECA}"/>
              </a:ext>
            </a:extLst>
          </p:cNvPr>
          <p:cNvSpPr>
            <a:spLocks noGrp="1"/>
          </p:cNvSpPr>
          <p:nvPr>
            <p:ph type="sldNum" sz="quarter" idx="5"/>
          </p:nvPr>
        </p:nvSpPr>
        <p:spPr/>
        <p:txBody>
          <a:bodyPr/>
          <a:lstStyle/>
          <a:p>
            <a:fld id="{6722377C-02C1-2044-AC62-928015792F7C}" type="slidenum">
              <a:rPr lang="en-SK" smtClean="0"/>
              <a:t>46</a:t>
            </a:fld>
            <a:endParaRPr lang="en-SK"/>
          </a:p>
        </p:txBody>
      </p:sp>
    </p:spTree>
    <p:extLst>
      <p:ext uri="{BB962C8B-B14F-4D97-AF65-F5344CB8AC3E}">
        <p14:creationId xmlns:p14="http://schemas.microsoft.com/office/powerpoint/2010/main" val="27682325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53742-74F2-B3D5-1C55-807B844B3A96}"/>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EF0CFC9-5D38-1155-1410-335A4029E3F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0363AA5-BBC9-EC2A-5B5A-AC3C16D0DEB7}"/>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Znenie do 01.07.2025:</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Návrhy na udelenie čestného štátneho titulu môžu predkladať vláde alebo ministrovi športu športové organizácie. Čestný štátny titul je možné udeliť aj bez návrhu.</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E5B3A5F1-FA78-E928-260B-8E3A6B467BAA}"/>
              </a:ext>
            </a:extLst>
          </p:cNvPr>
          <p:cNvSpPr>
            <a:spLocks noGrp="1"/>
          </p:cNvSpPr>
          <p:nvPr>
            <p:ph type="sldNum" sz="quarter" idx="5"/>
          </p:nvPr>
        </p:nvSpPr>
        <p:spPr/>
        <p:txBody>
          <a:bodyPr/>
          <a:lstStyle/>
          <a:p>
            <a:fld id="{6722377C-02C1-2044-AC62-928015792F7C}" type="slidenum">
              <a:rPr lang="en-SK" smtClean="0"/>
              <a:t>47</a:t>
            </a:fld>
            <a:endParaRPr lang="en-SK"/>
          </a:p>
        </p:txBody>
      </p:sp>
    </p:spTree>
    <p:extLst>
      <p:ext uri="{BB962C8B-B14F-4D97-AF65-F5344CB8AC3E}">
        <p14:creationId xmlns:p14="http://schemas.microsoft.com/office/powerpoint/2010/main" val="314346246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307AE-23B3-F2F7-E8A8-8468876D93A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CF34DE6-9AAA-5875-E076-CFE8172A892A}"/>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F49FB5E-0604-C991-C875-2E588781C32B}"/>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C819E8D4-D1F3-2879-125D-9A6291C15E91}"/>
              </a:ext>
            </a:extLst>
          </p:cNvPr>
          <p:cNvSpPr>
            <a:spLocks noGrp="1"/>
          </p:cNvSpPr>
          <p:nvPr>
            <p:ph type="sldNum" sz="quarter" idx="5"/>
          </p:nvPr>
        </p:nvSpPr>
        <p:spPr/>
        <p:txBody>
          <a:bodyPr/>
          <a:lstStyle/>
          <a:p>
            <a:fld id="{6722377C-02C1-2044-AC62-928015792F7C}" type="slidenum">
              <a:rPr lang="en-SK" smtClean="0"/>
              <a:t>48</a:t>
            </a:fld>
            <a:endParaRPr lang="en-SK"/>
          </a:p>
        </p:txBody>
      </p:sp>
    </p:spTree>
    <p:extLst>
      <p:ext uri="{BB962C8B-B14F-4D97-AF65-F5344CB8AC3E}">
        <p14:creationId xmlns:p14="http://schemas.microsoft.com/office/powerpoint/2010/main" val="409096519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AB4FB-220A-3EAA-6BC0-BFB6870B3FE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019CB69-004C-11E8-E9AF-46285CA65B7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55922F77-F0CB-1C3A-8105-7FB76376820E}"/>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a:p>
            <a:r>
              <a:rPr lang="sk-SK" u="sng" dirty="0"/>
              <a:t>70. Znenie do 01.07.2025:</a:t>
            </a:r>
            <a:endParaRPr lang="sk-SK" dirty="0"/>
          </a:p>
          <a:p>
            <a:r>
              <a:rPr lang="sk-SK" b="1" dirty="0"/>
              <a:t>§ 58</a:t>
            </a:r>
            <a:endParaRPr lang="sk-SK" dirty="0"/>
          </a:p>
          <a:p>
            <a:r>
              <a:rPr lang="sk-SK" b="1" dirty="0"/>
              <a:t>Ministerstvo športu</a:t>
            </a:r>
            <a:endParaRPr lang="sk-SK" dirty="0"/>
          </a:p>
          <a:p>
            <a:r>
              <a:rPr lang="sk-SK" i="1" dirty="0"/>
              <a:t>...p) zabezpečuje raz ročne v súčinnosti so základnými školami, vysokými školami a športovými organizáciami celoslovenské testovanie pohybových predpokladov žiakov prvých a tretích ročníkov základných škôl,...</a:t>
            </a:r>
          </a:p>
          <a:p>
            <a:endParaRPr lang="sk-SK" i="1" dirty="0"/>
          </a:p>
          <a:p>
            <a:r>
              <a:rPr lang="sk-SK" sz="1200" u="sng" kern="1200" dirty="0">
                <a:solidFill>
                  <a:schemeClr val="tx1"/>
                </a:solidFill>
                <a:effectLst/>
                <a:latin typeface="+mn-lt"/>
                <a:ea typeface="+mn-ea"/>
                <a:cs typeface="+mn-cs"/>
              </a:rPr>
              <a:t>71.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Hlavný kontrolór športu vykonáva odbornú kontrolu v športových organizáciách, ktoré sú prijímateľmi prostriedkov zo štátneho rozpočtu alebo </a:t>
            </a:r>
            <a:r>
              <a:rPr lang="sk-SK" sz="1200" u="sng" kern="1200" dirty="0">
                <a:solidFill>
                  <a:schemeClr val="tx1"/>
                </a:solidFill>
                <a:effectLst/>
                <a:latin typeface="+mn-lt"/>
                <a:ea typeface="+mn-ea"/>
                <a:cs typeface="+mn-cs"/>
              </a:rPr>
              <a:t>prijímateľmi sponzorského</a:t>
            </a:r>
            <a:r>
              <a:rPr lang="sk-SK" sz="1200" kern="1200" dirty="0">
                <a:solidFill>
                  <a:schemeClr val="tx1"/>
                </a:solidFill>
                <a:effectLst/>
                <a:latin typeface="+mn-lt"/>
                <a:ea typeface="+mn-ea"/>
                <a:cs typeface="+mn-cs"/>
              </a:rPr>
              <a:t>. Hlavný kontrolór športu vykonáva odbornú kontrolu prijímateľov prostriedkov z Fondu na podporu športu.27a</a:t>
            </a:r>
            <a:r>
              <a:rPr lang="sk-SK" sz="1200" u="sng" kern="1200" dirty="0">
                <a:solidFill>
                  <a:schemeClr val="tx1"/>
                </a:solidFill>
                <a:effectLst/>
                <a:latin typeface="+mn-lt"/>
                <a:ea typeface="+mn-ea"/>
                <a:cs typeface="+mn-cs"/>
              </a:rPr>
              <a:t>) Pri výkone svojej činnosti postupuje hlavný kontrolór športu podľa ustanovení osobitného predpisu</a:t>
            </a:r>
            <a:r>
              <a:rPr lang="sk-SK" sz="1200" kern="1200" dirty="0">
                <a:solidFill>
                  <a:schemeClr val="tx1"/>
                </a:solidFill>
                <a:effectLst/>
                <a:latin typeface="+mn-lt"/>
                <a:ea typeface="+mn-ea"/>
                <a:cs typeface="+mn-cs"/>
              </a:rPr>
              <a:t>.10)</a:t>
            </a:r>
          </a:p>
          <a:p>
            <a:endParaRPr lang="sk-SK" dirty="0"/>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7134D1C-B87D-6CE1-818F-4CDC7E435D3F}"/>
              </a:ext>
            </a:extLst>
          </p:cNvPr>
          <p:cNvSpPr>
            <a:spLocks noGrp="1"/>
          </p:cNvSpPr>
          <p:nvPr>
            <p:ph type="sldNum" sz="quarter" idx="5"/>
          </p:nvPr>
        </p:nvSpPr>
        <p:spPr/>
        <p:txBody>
          <a:bodyPr/>
          <a:lstStyle/>
          <a:p>
            <a:fld id="{6722377C-02C1-2044-AC62-928015792F7C}" type="slidenum">
              <a:rPr lang="en-SK" smtClean="0"/>
              <a:t>49</a:t>
            </a:fld>
            <a:endParaRPr lang="en-SK"/>
          </a:p>
        </p:txBody>
      </p:sp>
    </p:spTree>
    <p:extLst>
      <p:ext uri="{BB962C8B-B14F-4D97-AF65-F5344CB8AC3E}">
        <p14:creationId xmlns:p14="http://schemas.microsoft.com/office/powerpoint/2010/main" val="56381272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FD7F2-33A4-C7B0-3413-2704269453BF}"/>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9169D2E6-5ED9-F5C6-94AB-97DCA805F5B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3EDD0A0-7EB1-EB2C-3F47-8F3C12F17202}"/>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72.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(6)Hlavného kontrolóra športu možno z funkcie odvolať, ak</a:t>
            </a:r>
          </a:p>
          <a:p>
            <a:r>
              <a:rPr lang="sk-SK" sz="1200" kern="1200" dirty="0">
                <a:solidFill>
                  <a:schemeClr val="tx1"/>
                </a:solidFill>
                <a:effectLst/>
                <a:latin typeface="+mn-lt"/>
                <a:ea typeface="+mn-ea"/>
                <a:cs typeface="+mn-cs"/>
              </a:rPr>
              <a:t>a)mu zdravotný stav dlhodobo, najmenej však počas šiestich mesiacov, nedovoľuje riadne vykonávať povinnosti vyplývajúce z jeho funkcie,</a:t>
            </a:r>
          </a:p>
          <a:p>
            <a:r>
              <a:rPr lang="sk-SK" sz="1200" kern="1200" dirty="0">
                <a:solidFill>
                  <a:schemeClr val="tx1"/>
                </a:solidFill>
                <a:effectLst/>
                <a:latin typeface="+mn-lt"/>
                <a:ea typeface="+mn-ea"/>
                <a:cs typeface="+mn-cs"/>
              </a:rPr>
              <a:t>b)porušil povinnosť zachovávať mlčanlivosť o skutočnostiach, o ktorých sa dozvedel v súvislosti s výkonom svojej funkcie, alebo</a:t>
            </a:r>
          </a:p>
          <a:p>
            <a:r>
              <a:rPr lang="sk-SK" sz="1200" kern="1200" dirty="0">
                <a:solidFill>
                  <a:schemeClr val="tx1"/>
                </a:solidFill>
                <a:effectLst/>
                <a:latin typeface="+mn-lt"/>
                <a:ea typeface="+mn-ea"/>
                <a:cs typeface="+mn-cs"/>
              </a:rPr>
              <a:t>c)opakovane neplní úlohy ustanovené v § 61 ods. 1 alebo porušuje služobnú disciplínu, a ak v posledných šiestich mesiacoch minister športu hlavného kontrolóra športu opakovane písomne vyzval na odstránenie nedostatkov a hlavný kontrolór športu ich v primeranej lehote neodstránil.</a:t>
            </a:r>
          </a:p>
          <a:p>
            <a:endParaRPr lang="sk-SK" dirty="0"/>
          </a:p>
        </p:txBody>
      </p:sp>
      <p:sp>
        <p:nvSpPr>
          <p:cNvPr id="4" name="Zástupný objekt pre číslo snímky 3">
            <a:extLst>
              <a:ext uri="{FF2B5EF4-FFF2-40B4-BE49-F238E27FC236}">
                <a16:creationId xmlns:a16="http://schemas.microsoft.com/office/drawing/2014/main" id="{0CDD3622-5885-B590-B76C-DCA5A0276E7C}"/>
              </a:ext>
            </a:extLst>
          </p:cNvPr>
          <p:cNvSpPr>
            <a:spLocks noGrp="1"/>
          </p:cNvSpPr>
          <p:nvPr>
            <p:ph type="sldNum" sz="quarter" idx="5"/>
          </p:nvPr>
        </p:nvSpPr>
        <p:spPr/>
        <p:txBody>
          <a:bodyPr/>
          <a:lstStyle/>
          <a:p>
            <a:fld id="{6722377C-02C1-2044-AC62-928015792F7C}" type="slidenum">
              <a:rPr lang="en-SK" smtClean="0"/>
              <a:t>50</a:t>
            </a:fld>
            <a:endParaRPr lang="en-SK"/>
          </a:p>
        </p:txBody>
      </p:sp>
    </p:spTree>
    <p:extLst>
      <p:ext uri="{BB962C8B-B14F-4D97-AF65-F5344CB8AC3E}">
        <p14:creationId xmlns:p14="http://schemas.microsoft.com/office/powerpoint/2010/main" val="1116803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6B0F3-403C-5E32-28B4-F86F31D3563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63771E8A-AB30-BD11-C410-77B13081C0D9}"/>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B79F824-FF33-3BD5-5BF9-043A563DE3AC}"/>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9.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6</a:t>
            </a:r>
          </a:p>
          <a:p>
            <a:r>
              <a:rPr lang="sk-SK" sz="1200" kern="1200" dirty="0">
                <a:solidFill>
                  <a:schemeClr val="tx1"/>
                </a:solidFill>
                <a:effectLst/>
                <a:latin typeface="+mn-lt"/>
                <a:ea typeface="+mn-ea"/>
                <a:cs typeface="+mn-cs"/>
              </a:rPr>
              <a:t>(1)Športovým odborníkom je</a:t>
            </a:r>
          </a:p>
          <a:p>
            <a:r>
              <a:rPr lang="sk-SK" sz="1200" kern="1200" dirty="0">
                <a:solidFill>
                  <a:schemeClr val="tx1"/>
                </a:solidFill>
                <a:effectLst/>
                <a:latin typeface="+mn-lt"/>
                <a:ea typeface="+mn-ea"/>
                <a:cs typeface="+mn-cs"/>
              </a:rPr>
              <a:t>a)tréner a inštruktor športu,</a:t>
            </a:r>
          </a:p>
          <a:p>
            <a:r>
              <a:rPr lang="sk-SK" sz="1200" kern="1200" dirty="0">
                <a:solidFill>
                  <a:schemeClr val="tx1"/>
                </a:solidFill>
                <a:effectLst/>
                <a:latin typeface="+mn-lt"/>
                <a:ea typeface="+mn-ea"/>
                <a:cs typeface="+mn-cs"/>
              </a:rPr>
              <a:t>b)fyzická osoba vykonávajúca odbornú činnosť v športe na základe odbornej spôsobilosti získanej podľa osobitného predpisu,6)</a:t>
            </a:r>
          </a:p>
          <a:p>
            <a:r>
              <a:rPr lang="sk-SK" sz="1200" kern="1200" dirty="0">
                <a:solidFill>
                  <a:schemeClr val="tx1"/>
                </a:solidFill>
                <a:effectLst/>
                <a:latin typeface="+mn-lt"/>
                <a:ea typeface="+mn-ea"/>
                <a:cs typeface="+mn-cs"/>
              </a:rPr>
              <a:t>c)fyzická osoba vykonávajúca odbornú činnosť v športe na základe odbornej spôsobilosti určenej predpismi športového zväzu,</a:t>
            </a:r>
          </a:p>
          <a:p>
            <a:r>
              <a:rPr lang="sk-SK" sz="1200" kern="1200" dirty="0">
                <a:solidFill>
                  <a:schemeClr val="tx1"/>
                </a:solidFill>
                <a:effectLst/>
                <a:latin typeface="+mn-lt"/>
                <a:ea typeface="+mn-ea"/>
                <a:cs typeface="+mn-cs"/>
              </a:rPr>
              <a:t>d) fyzická osoba vykonávajúca činnosť v športe, na ktorú sa v súlade s pravidlami súťaže a predpismi športového zväzu nevyžaduje odborná spôsobilosť,</a:t>
            </a:r>
          </a:p>
          <a:p>
            <a:r>
              <a:rPr lang="sk-SK" sz="1200" kern="1200" dirty="0">
                <a:solidFill>
                  <a:schemeClr val="tx1"/>
                </a:solidFill>
                <a:effectLst/>
                <a:latin typeface="+mn-lt"/>
                <a:ea typeface="+mn-ea"/>
                <a:cs typeface="+mn-cs"/>
              </a:rPr>
              <a:t>e)kontrolór športovej organizácie (ďalej len „kontrolór“),</a:t>
            </a:r>
          </a:p>
          <a:p>
            <a:r>
              <a:rPr lang="sk-SK" sz="1200" kern="1200" dirty="0">
                <a:solidFill>
                  <a:schemeClr val="tx1"/>
                </a:solidFill>
                <a:effectLst/>
                <a:latin typeface="+mn-lt"/>
                <a:ea typeface="+mn-ea"/>
                <a:cs typeface="+mn-cs"/>
              </a:rPr>
              <a:t>f)funkcionár športovej organizácie,</a:t>
            </a:r>
          </a:p>
          <a:p>
            <a:r>
              <a:rPr lang="sk-SK" sz="1200" b="1" i="1" kern="1200" dirty="0">
                <a:solidFill>
                  <a:schemeClr val="tx1"/>
                </a:solidFill>
                <a:effectLst/>
                <a:latin typeface="+mn-lt"/>
                <a:ea typeface="+mn-ea"/>
                <a:cs typeface="+mn-cs"/>
              </a:rPr>
              <a:t>g)dopingový komisár.</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12.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(3)Športový odborník podľa odseku 1 písm. a) až d) vykonáva činnosť športového odborníka</a:t>
            </a:r>
          </a:p>
          <a:p>
            <a:r>
              <a:rPr lang="sk-SK" sz="1200" kern="1200" dirty="0">
                <a:solidFill>
                  <a:schemeClr val="tx1"/>
                </a:solidFill>
                <a:effectLst/>
                <a:latin typeface="+mn-lt"/>
                <a:ea typeface="+mn-ea"/>
                <a:cs typeface="+mn-cs"/>
              </a:rPr>
              <a:t>a)ako podnikanie,</a:t>
            </a:r>
          </a:p>
          <a:p>
            <a:r>
              <a:rPr lang="sk-SK" sz="1200" kern="1200" dirty="0">
                <a:solidFill>
                  <a:schemeClr val="tx1"/>
                </a:solidFill>
                <a:effectLst/>
                <a:latin typeface="+mn-lt"/>
                <a:ea typeface="+mn-ea"/>
                <a:cs typeface="+mn-cs"/>
              </a:rPr>
              <a:t>b)na základe zmluvy o výkone činnosti športového odborníka,</a:t>
            </a:r>
          </a:p>
          <a:p>
            <a:r>
              <a:rPr lang="sk-SK" sz="1200" kern="1200" dirty="0">
                <a:solidFill>
                  <a:schemeClr val="tx1"/>
                </a:solidFill>
                <a:effectLst/>
                <a:latin typeface="+mn-lt"/>
                <a:ea typeface="+mn-ea"/>
                <a:cs typeface="+mn-cs"/>
              </a:rPr>
              <a:t>c)na základe pracovnoprávneho vzťahu alebo obdobného pracovného vzťahu,</a:t>
            </a:r>
          </a:p>
          <a:p>
            <a:r>
              <a:rPr lang="sk-SK" sz="1200" kern="1200" dirty="0">
                <a:solidFill>
                  <a:schemeClr val="tx1"/>
                </a:solidFill>
                <a:effectLst/>
                <a:latin typeface="+mn-lt"/>
                <a:ea typeface="+mn-ea"/>
                <a:cs typeface="+mn-cs"/>
              </a:rPr>
              <a:t>d) ako dobrovoľník,</a:t>
            </a:r>
            <a:r>
              <a:rPr lang="sk-SK" sz="1200" kern="1200" baseline="30000" dirty="0">
                <a:solidFill>
                  <a:schemeClr val="tx1"/>
                </a:solidFill>
                <a:effectLst/>
                <a:latin typeface="+mn-lt"/>
                <a:ea typeface="+mn-ea"/>
                <a:cs typeface="+mn-cs"/>
              </a:rPr>
              <a:t>6a)</a:t>
            </a:r>
            <a:r>
              <a:rPr lang="sk-SK" sz="1200" kern="1200" dirty="0">
                <a:solidFill>
                  <a:schemeClr val="tx1"/>
                </a:solidFill>
                <a:effectLst/>
                <a:latin typeface="+mn-lt"/>
                <a:ea typeface="+mn-ea"/>
                <a:cs typeface="+mn-cs"/>
              </a:rPr>
              <a:t> alebo</a:t>
            </a:r>
          </a:p>
          <a:p>
            <a:r>
              <a:rPr lang="sk-SK" sz="1200" kern="1200" dirty="0">
                <a:solidFill>
                  <a:schemeClr val="tx1"/>
                </a:solidFill>
                <a:effectLst/>
                <a:latin typeface="+mn-lt"/>
                <a:ea typeface="+mn-ea"/>
                <a:cs typeface="+mn-cs"/>
              </a:rPr>
              <a:t>e)bez zmluvy.</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32B7281-1C0E-0B6F-7073-B78DC0B489A2}"/>
              </a:ext>
            </a:extLst>
          </p:cNvPr>
          <p:cNvSpPr>
            <a:spLocks noGrp="1"/>
          </p:cNvSpPr>
          <p:nvPr>
            <p:ph type="sldNum" sz="quarter" idx="5"/>
          </p:nvPr>
        </p:nvSpPr>
        <p:spPr/>
        <p:txBody>
          <a:bodyPr/>
          <a:lstStyle/>
          <a:p>
            <a:fld id="{6722377C-02C1-2044-AC62-928015792F7C}" type="slidenum">
              <a:rPr lang="en-SK" smtClean="0"/>
              <a:t>6</a:t>
            </a:fld>
            <a:endParaRPr lang="en-SK"/>
          </a:p>
        </p:txBody>
      </p:sp>
    </p:spTree>
    <p:extLst>
      <p:ext uri="{BB962C8B-B14F-4D97-AF65-F5344CB8AC3E}">
        <p14:creationId xmlns:p14="http://schemas.microsoft.com/office/powerpoint/2010/main" val="301006117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46E77-347A-B665-86A9-1F04BC1A2764}"/>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76FC6A3-D96F-2E63-311E-FC0A7A9A6C0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EBD185D-2942-156F-6D9A-6E7148CEF5BD}"/>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90666D0C-75E2-05FE-EF14-4CEF63110AA8}"/>
              </a:ext>
            </a:extLst>
          </p:cNvPr>
          <p:cNvSpPr>
            <a:spLocks noGrp="1"/>
          </p:cNvSpPr>
          <p:nvPr>
            <p:ph type="sldNum" sz="quarter" idx="5"/>
          </p:nvPr>
        </p:nvSpPr>
        <p:spPr/>
        <p:txBody>
          <a:bodyPr/>
          <a:lstStyle/>
          <a:p>
            <a:fld id="{6722377C-02C1-2044-AC62-928015792F7C}" type="slidenum">
              <a:rPr lang="en-SK" smtClean="0"/>
              <a:t>51</a:t>
            </a:fld>
            <a:endParaRPr lang="en-SK"/>
          </a:p>
        </p:txBody>
      </p:sp>
    </p:spTree>
    <p:extLst>
      <p:ext uri="{BB962C8B-B14F-4D97-AF65-F5344CB8AC3E}">
        <p14:creationId xmlns:p14="http://schemas.microsoft.com/office/powerpoint/2010/main" val="20179393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24D9E-E84B-8BAF-657E-2C69B32591F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69579A9-E2AA-2D0C-5FFD-B743B962990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08A5C5E-3C1D-DFB9-7606-CF521148989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C3FF0536-37D8-84AF-E56A-272CFA90CD1B}"/>
              </a:ext>
            </a:extLst>
          </p:cNvPr>
          <p:cNvSpPr>
            <a:spLocks noGrp="1"/>
          </p:cNvSpPr>
          <p:nvPr>
            <p:ph type="sldNum" sz="quarter" idx="5"/>
          </p:nvPr>
        </p:nvSpPr>
        <p:spPr/>
        <p:txBody>
          <a:bodyPr/>
          <a:lstStyle/>
          <a:p>
            <a:fld id="{6722377C-02C1-2044-AC62-928015792F7C}" type="slidenum">
              <a:rPr lang="en-SK" smtClean="0"/>
              <a:t>52</a:t>
            </a:fld>
            <a:endParaRPr lang="en-SK"/>
          </a:p>
        </p:txBody>
      </p:sp>
    </p:spTree>
    <p:extLst>
      <p:ext uri="{BB962C8B-B14F-4D97-AF65-F5344CB8AC3E}">
        <p14:creationId xmlns:p14="http://schemas.microsoft.com/office/powerpoint/2010/main" val="426475349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93910-C2F7-4FA1-9FBC-943EBECE81A3}"/>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FC79E628-47C2-8C03-7A6C-4C47195D039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07769AB0-610E-8421-F97F-5BC6C3EE319C}"/>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85CDC46-C99E-0931-BA76-C4821A6DB7A5}"/>
              </a:ext>
            </a:extLst>
          </p:cNvPr>
          <p:cNvSpPr>
            <a:spLocks noGrp="1"/>
          </p:cNvSpPr>
          <p:nvPr>
            <p:ph type="sldNum" sz="quarter" idx="5"/>
          </p:nvPr>
        </p:nvSpPr>
        <p:spPr/>
        <p:txBody>
          <a:bodyPr/>
          <a:lstStyle/>
          <a:p>
            <a:fld id="{6722377C-02C1-2044-AC62-928015792F7C}" type="slidenum">
              <a:rPr lang="en-SK" smtClean="0"/>
              <a:t>53</a:t>
            </a:fld>
            <a:endParaRPr lang="en-SK"/>
          </a:p>
        </p:txBody>
      </p:sp>
    </p:spTree>
    <p:extLst>
      <p:ext uri="{BB962C8B-B14F-4D97-AF65-F5344CB8AC3E}">
        <p14:creationId xmlns:p14="http://schemas.microsoft.com/office/powerpoint/2010/main" val="241350541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0DB2D-7B53-891F-366B-D3D62AC7E9D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3B6F33D-DC75-00CB-7D74-02187EFE425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EEFAAEF9-208B-EA8E-CC4B-AC5A32DE8C9D}"/>
              </a:ext>
            </a:extLst>
          </p:cNvPr>
          <p:cNvSpPr>
            <a:spLocks noGrp="1"/>
          </p:cNvSpPr>
          <p:nvPr>
            <p:ph type="body" idx="1"/>
          </p:nvPr>
        </p:nvSpPr>
        <p:spPr/>
        <p:txBody>
          <a:bodyPr/>
          <a:lstStyle/>
          <a:p>
            <a:r>
              <a:rPr lang="sk-SK" u="sng" dirty="0"/>
              <a:t>77. Znenie do 01.07.2025:</a:t>
            </a:r>
            <a:endParaRPr lang="sk-SK" dirty="0"/>
          </a:p>
          <a:p>
            <a:r>
              <a:rPr lang="sk-SK" i="1" dirty="0"/>
              <a:t>„a) nezverejní na svojom webovom sídle alebo v informačnom systéme športu údaje podľa § 17 ods. 1,“</a:t>
            </a:r>
            <a:endParaRPr lang="sk-SK" dirty="0"/>
          </a:p>
          <a:p>
            <a:endParaRPr lang="sk-SK" dirty="0"/>
          </a:p>
        </p:txBody>
      </p:sp>
      <p:sp>
        <p:nvSpPr>
          <p:cNvPr id="4" name="Zástupný objekt pre číslo snímky 3">
            <a:extLst>
              <a:ext uri="{FF2B5EF4-FFF2-40B4-BE49-F238E27FC236}">
                <a16:creationId xmlns:a16="http://schemas.microsoft.com/office/drawing/2014/main" id="{0E5D36A2-9423-3B61-05F6-B6F94D0A4BB8}"/>
              </a:ext>
            </a:extLst>
          </p:cNvPr>
          <p:cNvSpPr>
            <a:spLocks noGrp="1"/>
          </p:cNvSpPr>
          <p:nvPr>
            <p:ph type="sldNum" sz="quarter" idx="5"/>
          </p:nvPr>
        </p:nvSpPr>
        <p:spPr/>
        <p:txBody>
          <a:bodyPr/>
          <a:lstStyle/>
          <a:p>
            <a:fld id="{6722377C-02C1-2044-AC62-928015792F7C}" type="slidenum">
              <a:rPr lang="en-SK" smtClean="0"/>
              <a:t>54</a:t>
            </a:fld>
            <a:endParaRPr lang="en-SK"/>
          </a:p>
        </p:txBody>
      </p:sp>
    </p:spTree>
    <p:extLst>
      <p:ext uri="{BB962C8B-B14F-4D97-AF65-F5344CB8AC3E}">
        <p14:creationId xmlns:p14="http://schemas.microsoft.com/office/powerpoint/2010/main" val="428648931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44430-5E7B-7490-723D-C4187F604E89}"/>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0838885-6431-A24B-CEDD-95707F05E18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FE0F26C7-E25A-8556-164F-40B53B8C3068}"/>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26D9540D-44A5-D669-D989-6E0E98C938BE}"/>
              </a:ext>
            </a:extLst>
          </p:cNvPr>
          <p:cNvSpPr>
            <a:spLocks noGrp="1"/>
          </p:cNvSpPr>
          <p:nvPr>
            <p:ph type="sldNum" sz="quarter" idx="5"/>
          </p:nvPr>
        </p:nvSpPr>
        <p:spPr/>
        <p:txBody>
          <a:bodyPr/>
          <a:lstStyle/>
          <a:p>
            <a:fld id="{6722377C-02C1-2044-AC62-928015792F7C}" type="slidenum">
              <a:rPr lang="en-SK" smtClean="0"/>
              <a:t>55</a:t>
            </a:fld>
            <a:endParaRPr lang="en-SK"/>
          </a:p>
        </p:txBody>
      </p:sp>
    </p:spTree>
    <p:extLst>
      <p:ext uri="{BB962C8B-B14F-4D97-AF65-F5344CB8AC3E}">
        <p14:creationId xmlns:p14="http://schemas.microsoft.com/office/powerpoint/2010/main" val="35850201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B31DB-F56A-B287-9735-E545BE95EDE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BA28CB2-2A9A-DF1E-F833-9277A6CB911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FF17E5B-00BE-1B9A-2061-F511C0C2933A}"/>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81.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kern="1200" dirty="0">
                <a:solidFill>
                  <a:schemeClr val="tx1"/>
                </a:solidFill>
                <a:effectLst/>
                <a:latin typeface="+mn-lt"/>
                <a:ea typeface="+mn-ea"/>
                <a:cs typeface="+mn-cs"/>
              </a:rPr>
              <a:t>Ministerstvo športu každoročne do 31. októbra zverejní zistené hodnoty a parametre a vypočítané percentuálne podiely uznaných športov pre nasledujúci kalendárny rok.</a:t>
            </a:r>
          </a:p>
          <a:p>
            <a:endParaRPr lang="sk-SK" dirty="0"/>
          </a:p>
          <a:p>
            <a:endParaRPr lang="sk-SK" dirty="0"/>
          </a:p>
        </p:txBody>
      </p:sp>
      <p:sp>
        <p:nvSpPr>
          <p:cNvPr id="4" name="Zástupný objekt pre číslo snímky 3">
            <a:extLst>
              <a:ext uri="{FF2B5EF4-FFF2-40B4-BE49-F238E27FC236}">
                <a16:creationId xmlns:a16="http://schemas.microsoft.com/office/drawing/2014/main" id="{992D494E-442B-803D-EA70-92627D3BDA13}"/>
              </a:ext>
            </a:extLst>
          </p:cNvPr>
          <p:cNvSpPr>
            <a:spLocks noGrp="1"/>
          </p:cNvSpPr>
          <p:nvPr>
            <p:ph type="sldNum" sz="quarter" idx="5"/>
          </p:nvPr>
        </p:nvSpPr>
        <p:spPr/>
        <p:txBody>
          <a:bodyPr/>
          <a:lstStyle/>
          <a:p>
            <a:fld id="{6722377C-02C1-2044-AC62-928015792F7C}" type="slidenum">
              <a:rPr lang="en-SK" smtClean="0"/>
              <a:t>56</a:t>
            </a:fld>
            <a:endParaRPr lang="en-SK"/>
          </a:p>
        </p:txBody>
      </p:sp>
    </p:spTree>
    <p:extLst>
      <p:ext uri="{BB962C8B-B14F-4D97-AF65-F5344CB8AC3E}">
        <p14:creationId xmlns:p14="http://schemas.microsoft.com/office/powerpoint/2010/main" val="335760089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B7B34-DB3C-9C38-EE2C-4D1DEC36170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1478E05-4079-FA3E-07CF-30CAB23C913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289C6C8-84D0-6605-D701-F7B42A1B42F5}"/>
              </a:ext>
            </a:extLst>
          </p:cNvPr>
          <p:cNvSpPr>
            <a:spLocks noGrp="1"/>
          </p:cNvSpPr>
          <p:nvPr>
            <p:ph type="body" idx="1"/>
          </p:nvPr>
        </p:nvSpPr>
        <p:spPr/>
        <p:txBody>
          <a:bodyPr/>
          <a:lstStyle/>
          <a:p>
            <a:r>
              <a:rPr lang="sk-SK" sz="1200" u="sng" kern="1200" dirty="0">
                <a:solidFill>
                  <a:schemeClr val="tx1"/>
                </a:solidFill>
                <a:latin typeface="+mn-lt"/>
                <a:ea typeface="+mn-ea"/>
                <a:cs typeface="+mn-cs"/>
              </a:rPr>
              <a:t>83. </a:t>
            </a:r>
            <a:r>
              <a:rPr lang="sk-SK" u="sng" dirty="0"/>
              <a:t>Znenie do 01.07.2025:</a:t>
            </a:r>
            <a:endParaRPr lang="sk-SK" dirty="0"/>
          </a:p>
          <a:p>
            <a:r>
              <a:rPr lang="sk-SK" b="1" dirty="0"/>
              <a:t> </a:t>
            </a:r>
            <a:endParaRPr lang="sk-SK" dirty="0"/>
          </a:p>
          <a:p>
            <a:r>
              <a:rPr lang="sk-SK" i="1" dirty="0"/>
              <a:t>Národný športový zväz je oprávnený použiť najviac 30 % finančných prostriedkov z príspevku uznanému športu na výstavbu, modernizáciu alebo rekonštrukciu športovej infraštruktúry.</a:t>
            </a:r>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DDC4463E-E760-A9B3-86BB-4AD3FCA0CD42}"/>
              </a:ext>
            </a:extLst>
          </p:cNvPr>
          <p:cNvSpPr>
            <a:spLocks noGrp="1"/>
          </p:cNvSpPr>
          <p:nvPr>
            <p:ph type="sldNum" sz="quarter" idx="5"/>
          </p:nvPr>
        </p:nvSpPr>
        <p:spPr/>
        <p:txBody>
          <a:bodyPr/>
          <a:lstStyle/>
          <a:p>
            <a:fld id="{6722377C-02C1-2044-AC62-928015792F7C}" type="slidenum">
              <a:rPr lang="en-SK" smtClean="0"/>
              <a:t>57</a:t>
            </a:fld>
            <a:endParaRPr lang="en-SK"/>
          </a:p>
        </p:txBody>
      </p:sp>
    </p:spTree>
    <p:extLst>
      <p:ext uri="{BB962C8B-B14F-4D97-AF65-F5344CB8AC3E}">
        <p14:creationId xmlns:p14="http://schemas.microsoft.com/office/powerpoint/2010/main" val="23863669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C555D-5834-282D-B286-5B2F66B6510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87CEF94-F8FB-854C-B174-918CB891BAA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A85921A-6757-0B29-E48C-66CA97F80961}"/>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84. Znenie do 01.07.2025:</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i="1" kern="1200" dirty="0">
                <a:solidFill>
                  <a:schemeClr val="tx1"/>
                </a:solidFill>
                <a:effectLst/>
                <a:latin typeface="+mn-lt"/>
                <a:ea typeface="+mn-ea"/>
                <a:cs typeface="+mn-cs"/>
              </a:rPr>
              <a:t>Ak sa členovia národného športového zväzu podľa § 16 ods. 3 nedohodnú inak, pri rozdelení príspevku uznanému športu medzi členov národného športového zväzu sa primerane použije § 68 ods. 2.</a:t>
            </a:r>
            <a:endParaRPr lang="sk-SK" sz="1200" kern="1200" dirty="0">
              <a:solidFill>
                <a:schemeClr val="tx1"/>
              </a:solidFill>
              <a:effectLst/>
              <a:latin typeface="+mn-lt"/>
              <a:ea typeface="+mn-ea"/>
              <a:cs typeface="+mn-cs"/>
            </a:endParaRPr>
          </a:p>
          <a:p>
            <a:endParaRPr lang="sk-SK" dirty="0"/>
          </a:p>
          <a:p>
            <a:endParaRPr lang="sk-SK" dirty="0"/>
          </a:p>
        </p:txBody>
      </p:sp>
      <p:sp>
        <p:nvSpPr>
          <p:cNvPr id="4" name="Zástupný objekt pre číslo snímky 3">
            <a:extLst>
              <a:ext uri="{FF2B5EF4-FFF2-40B4-BE49-F238E27FC236}">
                <a16:creationId xmlns:a16="http://schemas.microsoft.com/office/drawing/2014/main" id="{D0DB1BE6-6CB7-2633-D203-4288CB541D68}"/>
              </a:ext>
            </a:extLst>
          </p:cNvPr>
          <p:cNvSpPr>
            <a:spLocks noGrp="1"/>
          </p:cNvSpPr>
          <p:nvPr>
            <p:ph type="sldNum" sz="quarter" idx="5"/>
          </p:nvPr>
        </p:nvSpPr>
        <p:spPr/>
        <p:txBody>
          <a:bodyPr/>
          <a:lstStyle/>
          <a:p>
            <a:fld id="{6722377C-02C1-2044-AC62-928015792F7C}" type="slidenum">
              <a:rPr lang="en-SK" smtClean="0"/>
              <a:t>58</a:t>
            </a:fld>
            <a:endParaRPr lang="en-SK"/>
          </a:p>
        </p:txBody>
      </p:sp>
    </p:spTree>
    <p:extLst>
      <p:ext uri="{BB962C8B-B14F-4D97-AF65-F5344CB8AC3E}">
        <p14:creationId xmlns:p14="http://schemas.microsoft.com/office/powerpoint/2010/main" val="101797021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FC1E7-4477-C34C-93AF-AE180A70096F}"/>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6203C04F-1411-33C1-FF1A-CB2CB0F549E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33CFA5E3-FA68-0A78-1128-85E886E63199}"/>
              </a:ext>
            </a:extLst>
          </p:cNvPr>
          <p:cNvSpPr>
            <a:spLocks noGrp="1"/>
          </p:cNvSpPr>
          <p:nvPr>
            <p:ph type="body" idx="1"/>
          </p:nvPr>
        </p:nvSpPr>
        <p:spPr/>
        <p:txBody>
          <a:bodyPr/>
          <a:lstStyle/>
          <a:p>
            <a:endParaRPr lang="sk-SK" dirty="0"/>
          </a:p>
          <a:p>
            <a:endParaRPr lang="sk-SK" dirty="0"/>
          </a:p>
        </p:txBody>
      </p:sp>
      <p:sp>
        <p:nvSpPr>
          <p:cNvPr id="4" name="Zástupný objekt pre číslo snímky 3">
            <a:extLst>
              <a:ext uri="{FF2B5EF4-FFF2-40B4-BE49-F238E27FC236}">
                <a16:creationId xmlns:a16="http://schemas.microsoft.com/office/drawing/2014/main" id="{E742E354-4D8E-2D15-EEAE-DD8554024C94}"/>
              </a:ext>
            </a:extLst>
          </p:cNvPr>
          <p:cNvSpPr>
            <a:spLocks noGrp="1"/>
          </p:cNvSpPr>
          <p:nvPr>
            <p:ph type="sldNum" sz="quarter" idx="5"/>
          </p:nvPr>
        </p:nvSpPr>
        <p:spPr/>
        <p:txBody>
          <a:bodyPr/>
          <a:lstStyle/>
          <a:p>
            <a:fld id="{6722377C-02C1-2044-AC62-928015792F7C}" type="slidenum">
              <a:rPr lang="en-SK" smtClean="0"/>
              <a:t>59</a:t>
            </a:fld>
            <a:endParaRPr lang="en-SK"/>
          </a:p>
        </p:txBody>
      </p:sp>
    </p:spTree>
    <p:extLst>
      <p:ext uri="{BB962C8B-B14F-4D97-AF65-F5344CB8AC3E}">
        <p14:creationId xmlns:p14="http://schemas.microsoft.com/office/powerpoint/2010/main" val="270031703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F37BF-5612-2CAF-3870-915E9B6B696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868A9282-5FBF-8DBC-7FBF-15C334754F3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657D9775-58ED-9069-719C-467F90FE125D}"/>
              </a:ext>
            </a:extLst>
          </p:cNvPr>
          <p:cNvSpPr>
            <a:spLocks noGrp="1"/>
          </p:cNvSpPr>
          <p:nvPr>
            <p:ph type="body" idx="1"/>
          </p:nvPr>
        </p:nvSpPr>
        <p:spPr/>
        <p:txBody>
          <a:bodyPr/>
          <a:lstStyle/>
          <a:p>
            <a:endParaRPr lang="sk-SK" dirty="0"/>
          </a:p>
          <a:p>
            <a:endParaRPr lang="sk-SK" dirty="0"/>
          </a:p>
        </p:txBody>
      </p:sp>
      <p:sp>
        <p:nvSpPr>
          <p:cNvPr id="4" name="Zástupný objekt pre číslo snímky 3">
            <a:extLst>
              <a:ext uri="{FF2B5EF4-FFF2-40B4-BE49-F238E27FC236}">
                <a16:creationId xmlns:a16="http://schemas.microsoft.com/office/drawing/2014/main" id="{AE2EED1C-DEDF-C769-7CB3-A14EB15AA305}"/>
              </a:ext>
            </a:extLst>
          </p:cNvPr>
          <p:cNvSpPr>
            <a:spLocks noGrp="1"/>
          </p:cNvSpPr>
          <p:nvPr>
            <p:ph type="sldNum" sz="quarter" idx="5"/>
          </p:nvPr>
        </p:nvSpPr>
        <p:spPr/>
        <p:txBody>
          <a:bodyPr/>
          <a:lstStyle/>
          <a:p>
            <a:fld id="{6722377C-02C1-2044-AC62-928015792F7C}" type="slidenum">
              <a:rPr lang="en-SK" smtClean="0"/>
              <a:t>60</a:t>
            </a:fld>
            <a:endParaRPr lang="en-SK"/>
          </a:p>
        </p:txBody>
      </p:sp>
    </p:spTree>
    <p:extLst>
      <p:ext uri="{BB962C8B-B14F-4D97-AF65-F5344CB8AC3E}">
        <p14:creationId xmlns:p14="http://schemas.microsoft.com/office/powerpoint/2010/main" val="3073372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1C11F-A767-7CED-8612-FA468F9E571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0A210AD-84B6-F977-F5E2-DC704AF64D7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5087F014-C025-A7E0-05F3-CDA97398864E}"/>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13.  Poznámka: </a:t>
            </a:r>
            <a:endParaRPr lang="sk-SK" sz="1200" kern="1200" dirty="0">
              <a:solidFill>
                <a:schemeClr val="tx1"/>
              </a:solidFill>
              <a:effectLst/>
              <a:latin typeface="+mn-lt"/>
              <a:ea typeface="+mn-ea"/>
              <a:cs typeface="+mn-cs"/>
            </a:endParaRPr>
          </a:p>
          <a:p>
            <a:r>
              <a:rPr lang="sk-SK" sz="1200" b="1" kern="1200" dirty="0">
                <a:solidFill>
                  <a:schemeClr val="tx1"/>
                </a:solidFill>
                <a:effectLst/>
                <a:latin typeface="+mn-lt"/>
                <a:ea typeface="+mn-ea"/>
                <a:cs typeface="+mn-cs"/>
              </a:rPr>
              <a:t>§ 80 ods. 6 písm. g)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§80 Register fyzických osôb v športe </a:t>
            </a:r>
          </a:p>
          <a:p>
            <a:r>
              <a:rPr lang="sk-SK" sz="1200" kern="1200" dirty="0">
                <a:solidFill>
                  <a:schemeClr val="tx1"/>
                </a:solidFill>
                <a:effectLst/>
                <a:latin typeface="+mn-lt"/>
                <a:ea typeface="+mn-ea"/>
                <a:cs typeface="+mn-cs"/>
              </a:rPr>
              <a:t>(6) O športovom odborníkovi sa do registra fyzických osôb v športe zapisujú aj tieto údaje:</a:t>
            </a:r>
          </a:p>
          <a:p>
            <a:r>
              <a:rPr lang="sk-SK" sz="1200" b="1" i="1" kern="1200" dirty="0">
                <a:solidFill>
                  <a:schemeClr val="tx1"/>
                </a:solidFill>
                <a:effectLst/>
                <a:latin typeface="+mn-lt"/>
                <a:ea typeface="+mn-ea"/>
                <a:cs typeface="+mn-cs"/>
              </a:rPr>
              <a:t>g)údaje o športovom odborníkovi podnikateľovi</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1.dátum vzniku oprávnenia na podnikanie,</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2.dátum ukončenia podnikania,</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3. obdobie pozastavenia podnikania.</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6DAB6B31-8AA7-AA20-087F-02871AFF2B0D}"/>
              </a:ext>
            </a:extLst>
          </p:cNvPr>
          <p:cNvSpPr>
            <a:spLocks noGrp="1"/>
          </p:cNvSpPr>
          <p:nvPr>
            <p:ph type="sldNum" sz="quarter" idx="5"/>
          </p:nvPr>
        </p:nvSpPr>
        <p:spPr/>
        <p:txBody>
          <a:bodyPr/>
          <a:lstStyle/>
          <a:p>
            <a:fld id="{6722377C-02C1-2044-AC62-928015792F7C}" type="slidenum">
              <a:rPr lang="en-SK" smtClean="0"/>
              <a:t>7</a:t>
            </a:fld>
            <a:endParaRPr lang="en-SK"/>
          </a:p>
        </p:txBody>
      </p:sp>
    </p:spTree>
    <p:extLst>
      <p:ext uri="{BB962C8B-B14F-4D97-AF65-F5344CB8AC3E}">
        <p14:creationId xmlns:p14="http://schemas.microsoft.com/office/powerpoint/2010/main" val="365805396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E1064-8316-C20D-75DF-5386CD2BE09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4B97427C-5482-0EEE-86FA-FE619CD53A5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CA524A6-7AE2-039C-A990-4E68EFA6B88E}"/>
              </a:ext>
            </a:extLst>
          </p:cNvPr>
          <p:cNvSpPr>
            <a:spLocks noGrp="1"/>
          </p:cNvSpPr>
          <p:nvPr>
            <p:ph type="body" idx="1"/>
          </p:nvPr>
        </p:nvSpPr>
        <p:spPr/>
        <p:txBody>
          <a:bodyPr/>
          <a:lstStyle/>
          <a:p>
            <a:endParaRPr lang="sk-SK" dirty="0"/>
          </a:p>
          <a:p>
            <a:endParaRPr lang="sk-SK" dirty="0"/>
          </a:p>
        </p:txBody>
      </p:sp>
      <p:sp>
        <p:nvSpPr>
          <p:cNvPr id="4" name="Zástupný objekt pre číslo snímky 3">
            <a:extLst>
              <a:ext uri="{FF2B5EF4-FFF2-40B4-BE49-F238E27FC236}">
                <a16:creationId xmlns:a16="http://schemas.microsoft.com/office/drawing/2014/main" id="{D17EC29D-FDA1-9560-8E7F-889AE00B515F}"/>
              </a:ext>
            </a:extLst>
          </p:cNvPr>
          <p:cNvSpPr>
            <a:spLocks noGrp="1"/>
          </p:cNvSpPr>
          <p:nvPr>
            <p:ph type="sldNum" sz="quarter" idx="5"/>
          </p:nvPr>
        </p:nvSpPr>
        <p:spPr/>
        <p:txBody>
          <a:bodyPr/>
          <a:lstStyle/>
          <a:p>
            <a:fld id="{6722377C-02C1-2044-AC62-928015792F7C}" type="slidenum">
              <a:rPr lang="en-SK" smtClean="0"/>
              <a:t>61</a:t>
            </a:fld>
            <a:endParaRPr lang="en-SK"/>
          </a:p>
        </p:txBody>
      </p:sp>
    </p:spTree>
    <p:extLst>
      <p:ext uri="{BB962C8B-B14F-4D97-AF65-F5344CB8AC3E}">
        <p14:creationId xmlns:p14="http://schemas.microsoft.com/office/powerpoint/2010/main" val="313598763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DC0CC-FEA3-6A4A-F0A6-1B028EA0B40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7EDF0DE-F2A3-C5A7-E647-BE9D16D12ED5}"/>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B5E1A5D-A297-5C30-6802-E1FA482D71DF}"/>
              </a:ext>
            </a:extLst>
          </p:cNvPr>
          <p:cNvSpPr>
            <a:spLocks noGrp="1"/>
          </p:cNvSpPr>
          <p:nvPr>
            <p:ph type="body" idx="1"/>
          </p:nvPr>
        </p:nvSpPr>
        <p:spPr/>
        <p:txBody>
          <a:bodyPr/>
          <a:lstStyle/>
          <a:p>
            <a:endParaRPr lang="sk-SK" dirty="0"/>
          </a:p>
          <a:p>
            <a:endParaRPr lang="sk-SK" dirty="0"/>
          </a:p>
        </p:txBody>
      </p:sp>
      <p:sp>
        <p:nvSpPr>
          <p:cNvPr id="4" name="Zástupný objekt pre číslo snímky 3">
            <a:extLst>
              <a:ext uri="{FF2B5EF4-FFF2-40B4-BE49-F238E27FC236}">
                <a16:creationId xmlns:a16="http://schemas.microsoft.com/office/drawing/2014/main" id="{BFA8EACE-AF3B-4C27-642A-BEAC2F3EB3B8}"/>
              </a:ext>
            </a:extLst>
          </p:cNvPr>
          <p:cNvSpPr>
            <a:spLocks noGrp="1"/>
          </p:cNvSpPr>
          <p:nvPr>
            <p:ph type="sldNum" sz="quarter" idx="5"/>
          </p:nvPr>
        </p:nvSpPr>
        <p:spPr/>
        <p:txBody>
          <a:bodyPr/>
          <a:lstStyle/>
          <a:p>
            <a:fld id="{6722377C-02C1-2044-AC62-928015792F7C}" type="slidenum">
              <a:rPr lang="en-SK" smtClean="0"/>
              <a:t>62</a:t>
            </a:fld>
            <a:endParaRPr lang="en-SK"/>
          </a:p>
        </p:txBody>
      </p:sp>
    </p:spTree>
    <p:extLst>
      <p:ext uri="{BB962C8B-B14F-4D97-AF65-F5344CB8AC3E}">
        <p14:creationId xmlns:p14="http://schemas.microsoft.com/office/powerpoint/2010/main" val="4778179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ABD0E-9EF3-F96A-B7CD-ED9C684F7E4B}"/>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37D8460E-5F46-1EE3-0605-6D84E2C16DC8}"/>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7A7B073-A88C-179C-74D8-4BA1D3A60D90}"/>
              </a:ext>
            </a:extLst>
          </p:cNvPr>
          <p:cNvSpPr>
            <a:spLocks noGrp="1"/>
          </p:cNvSpPr>
          <p:nvPr>
            <p:ph type="body" idx="1"/>
          </p:nvPr>
        </p:nvSpPr>
        <p:spPr/>
        <p:txBody>
          <a:bodyPr/>
          <a:lstStyle/>
          <a:p>
            <a:endParaRPr lang="sk-SK" dirty="0"/>
          </a:p>
          <a:p>
            <a:r>
              <a:rPr lang="sk-SK" u="sng" dirty="0"/>
              <a:t>91. Znenie do 01.07.2025:</a:t>
            </a:r>
            <a:endParaRPr lang="sk-SK" dirty="0"/>
          </a:p>
          <a:p>
            <a:r>
              <a:rPr lang="sk-SK" b="1" i="1" dirty="0"/>
              <a:t> </a:t>
            </a:r>
            <a:endParaRPr lang="sk-SK" dirty="0"/>
          </a:p>
          <a:p>
            <a:r>
              <a:rPr lang="sk-SK" b="1" i="1" dirty="0"/>
              <a:t>§ 80 Register fyzických osôb v športe</a:t>
            </a:r>
            <a:endParaRPr lang="sk-SK" dirty="0"/>
          </a:p>
          <a:p>
            <a:r>
              <a:rPr lang="sk-SK" i="1" dirty="0"/>
              <a:t>(2)O každej fyzickej osobe sa do registra fyzických osôb v športe zapisujú tieto údaje:</a:t>
            </a:r>
            <a:endParaRPr lang="sk-SK" dirty="0"/>
          </a:p>
          <a:p>
            <a:r>
              <a:rPr lang="sk-SK" i="1" dirty="0"/>
              <a:t> </a:t>
            </a:r>
            <a:endParaRPr lang="sk-SK" dirty="0"/>
          </a:p>
          <a:p>
            <a:r>
              <a:rPr lang="sk-SK" i="1" dirty="0"/>
              <a:t>...k)číslo bankového účtu na príjem a použitie</a:t>
            </a:r>
            <a:endParaRPr lang="sk-SK" dirty="0"/>
          </a:p>
          <a:p>
            <a:r>
              <a:rPr lang="sk-SK" i="1" dirty="0"/>
              <a:t>1.dotácie,</a:t>
            </a:r>
            <a:endParaRPr lang="sk-SK" dirty="0"/>
          </a:p>
          <a:p>
            <a:r>
              <a:rPr lang="sk-SK" i="1" dirty="0"/>
              <a:t>2.sponzorského,</a:t>
            </a:r>
            <a:endParaRPr lang="sk-SK" dirty="0"/>
          </a:p>
          <a:p>
            <a:endParaRPr lang="sk-SK" dirty="0"/>
          </a:p>
        </p:txBody>
      </p:sp>
      <p:sp>
        <p:nvSpPr>
          <p:cNvPr id="4" name="Zástupný objekt pre číslo snímky 3">
            <a:extLst>
              <a:ext uri="{FF2B5EF4-FFF2-40B4-BE49-F238E27FC236}">
                <a16:creationId xmlns:a16="http://schemas.microsoft.com/office/drawing/2014/main" id="{1DAF2FF9-A33A-BE1B-E631-EC29C1023A4E}"/>
              </a:ext>
            </a:extLst>
          </p:cNvPr>
          <p:cNvSpPr>
            <a:spLocks noGrp="1"/>
          </p:cNvSpPr>
          <p:nvPr>
            <p:ph type="sldNum" sz="quarter" idx="5"/>
          </p:nvPr>
        </p:nvSpPr>
        <p:spPr/>
        <p:txBody>
          <a:bodyPr/>
          <a:lstStyle/>
          <a:p>
            <a:fld id="{6722377C-02C1-2044-AC62-928015792F7C}" type="slidenum">
              <a:rPr lang="en-SK" smtClean="0"/>
              <a:t>63</a:t>
            </a:fld>
            <a:endParaRPr lang="en-SK"/>
          </a:p>
        </p:txBody>
      </p:sp>
    </p:spTree>
    <p:extLst>
      <p:ext uri="{BB962C8B-B14F-4D97-AF65-F5344CB8AC3E}">
        <p14:creationId xmlns:p14="http://schemas.microsoft.com/office/powerpoint/2010/main" val="74406318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9CCD3-AE63-ECDF-6FE0-9CE1A89E619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6B76C96E-8B2C-D198-9806-BDFD86181A17}"/>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5791177D-6869-554C-C0E4-31E690880A67}"/>
              </a:ext>
            </a:extLst>
          </p:cNvPr>
          <p:cNvSpPr>
            <a:spLocks noGrp="1"/>
          </p:cNvSpPr>
          <p:nvPr>
            <p:ph type="body" idx="1"/>
          </p:nvPr>
        </p:nvSpPr>
        <p:spPr/>
        <p:txBody>
          <a:bodyPr/>
          <a:lstStyle/>
          <a:p>
            <a:endParaRPr lang="sk-SK" dirty="0"/>
          </a:p>
          <a:p>
            <a:r>
              <a:rPr lang="sk-SK" u="sng" dirty="0"/>
              <a:t>92. Znenie do 01.07.2025:</a:t>
            </a:r>
            <a:endParaRPr lang="sk-SK" dirty="0"/>
          </a:p>
          <a:p>
            <a:r>
              <a:rPr lang="sk-SK" b="1" i="1" dirty="0"/>
              <a:t> </a:t>
            </a:r>
            <a:endParaRPr lang="sk-SK" dirty="0"/>
          </a:p>
          <a:p>
            <a:r>
              <a:rPr lang="sk-SK" b="1" i="1" dirty="0"/>
              <a:t>§ 80 Register fyzických osôb v športe</a:t>
            </a:r>
            <a:endParaRPr lang="sk-SK" dirty="0"/>
          </a:p>
          <a:p>
            <a:r>
              <a:rPr lang="sk-SK" i="1" dirty="0"/>
              <a:t>(2)O každej fyzickej osobe sa do registra fyzických osôb v športe zapisujú tieto údaje:</a:t>
            </a:r>
            <a:endParaRPr lang="sk-SK" dirty="0"/>
          </a:p>
          <a:p>
            <a:r>
              <a:rPr lang="sk-SK" i="1" dirty="0"/>
              <a:t> </a:t>
            </a:r>
            <a:endParaRPr lang="sk-SK" dirty="0"/>
          </a:p>
          <a:p>
            <a:r>
              <a:rPr lang="sk-SK" i="1" dirty="0"/>
              <a:t>...r)dátumy posledných troch účastí na súťaži,</a:t>
            </a:r>
            <a:endParaRPr lang="sk-SK" dirty="0"/>
          </a:p>
          <a:p>
            <a:endParaRPr lang="sk-SK" dirty="0"/>
          </a:p>
          <a:p>
            <a:r>
              <a:rPr lang="sk-SK" u="sng" dirty="0"/>
              <a:t>93. Znenie do 01.07.2025:</a:t>
            </a:r>
            <a:endParaRPr lang="sk-SK" dirty="0"/>
          </a:p>
          <a:p>
            <a:r>
              <a:rPr lang="sk-SK" b="1" i="1" dirty="0"/>
              <a:t>§ 80 Register fyzických osôb v športe</a:t>
            </a:r>
            <a:endParaRPr lang="sk-SK" dirty="0"/>
          </a:p>
          <a:p>
            <a:r>
              <a:rPr lang="sk-SK" i="1" dirty="0"/>
              <a:t>(5)O amatérskom športovcovi sa do registra fyzických osôb v športe zapisujú aj údaje o</a:t>
            </a:r>
            <a:endParaRPr lang="sk-SK" dirty="0"/>
          </a:p>
          <a:p>
            <a:r>
              <a:rPr lang="sk-SK" b="1" i="1" dirty="0"/>
              <a:t>a)overení zdravotnej spôsobilosti,</a:t>
            </a:r>
            <a:endParaRPr lang="sk-SK" dirty="0"/>
          </a:p>
          <a:p>
            <a:r>
              <a:rPr lang="sk-SK" i="1" dirty="0"/>
              <a:t>b) športovej reprezentácii vrátane názvu štátu, ktorý reprezentuje.</a:t>
            </a:r>
          </a:p>
          <a:p>
            <a:endParaRPr lang="sk-SK" sz="1000" i="1" dirty="0"/>
          </a:p>
          <a:p>
            <a:r>
              <a:rPr lang="sk-SK" sz="1000" u="sng" kern="1200" dirty="0">
                <a:solidFill>
                  <a:schemeClr val="tx1"/>
                </a:solidFill>
                <a:latin typeface="+mn-lt"/>
                <a:ea typeface="+mn-ea"/>
                <a:cs typeface="+mn-cs"/>
              </a:rPr>
              <a:t>94. Znenie </a:t>
            </a:r>
            <a:r>
              <a:rPr lang="sk-SK" sz="1000" u="sng" dirty="0"/>
              <a:t>do 01.07.2025:</a:t>
            </a:r>
            <a:endParaRPr lang="sk-SK" sz="1000" dirty="0"/>
          </a:p>
          <a:p>
            <a:r>
              <a:rPr lang="sk-SK" sz="1000" b="1" i="1" dirty="0"/>
              <a:t>§ 80 Register fyzických osôb v športe</a:t>
            </a:r>
            <a:endParaRPr lang="sk-SK" sz="1000" dirty="0"/>
          </a:p>
          <a:p>
            <a:r>
              <a:rPr lang="sk-SK" sz="1000" i="1" dirty="0"/>
              <a:t>(6)O športovom odborníkovi sa do registra fyzických osôb v športe zapisujú aj tieto údaje:</a:t>
            </a:r>
            <a:endParaRPr lang="sk-SK" sz="1000" dirty="0"/>
          </a:p>
          <a:p>
            <a:r>
              <a:rPr lang="sk-SK" sz="1000" b="1" i="1" dirty="0"/>
              <a:t>g) údaje o športovom odborníkovi podnikateľovi</a:t>
            </a:r>
            <a:endParaRPr lang="sk-SK" sz="1000" dirty="0"/>
          </a:p>
          <a:p>
            <a:endParaRPr lang="sk-SK" dirty="0"/>
          </a:p>
          <a:p>
            <a:r>
              <a:rPr lang="sk-SK" u="sng" dirty="0"/>
              <a:t>95. Znenie do 01.07.2025:</a:t>
            </a:r>
            <a:endParaRPr lang="sk-SK" dirty="0"/>
          </a:p>
          <a:p>
            <a:r>
              <a:rPr lang="sk-SK" b="1" i="1" dirty="0"/>
              <a:t>§ 80 Register fyzických osôb v športe</a:t>
            </a:r>
            <a:endParaRPr lang="sk-SK" dirty="0"/>
          </a:p>
          <a:p>
            <a:r>
              <a:rPr lang="sk-SK" i="1" dirty="0"/>
              <a:t>(7)Ak osoba podľa odseku 1 písm. c) vykonáva športovú činnosť ako dobrovoľník, do registra fyzických osôb v športe sa zapisujú aj tieto údaje:</a:t>
            </a:r>
            <a:endParaRPr lang="sk-SK" dirty="0"/>
          </a:p>
          <a:p>
            <a:r>
              <a:rPr lang="sk-SK" i="1" dirty="0"/>
              <a:t>a)označenie prijímateľa dobrovoľníckej činnosti,</a:t>
            </a:r>
            <a:endParaRPr lang="sk-SK" dirty="0"/>
          </a:p>
          <a:p>
            <a:r>
              <a:rPr lang="sk-SK" i="1" dirty="0"/>
              <a:t>b)označenie vysielajúcej organizácie,</a:t>
            </a:r>
            <a:endParaRPr lang="sk-SK" dirty="0"/>
          </a:p>
          <a:p>
            <a:r>
              <a:rPr lang="sk-SK" i="1" dirty="0"/>
              <a:t>c)miesto, obsah a trvanie dobrovoľníckej činnosti,</a:t>
            </a:r>
            <a:endParaRPr lang="sk-SK" dirty="0"/>
          </a:p>
          <a:p>
            <a:r>
              <a:rPr lang="sk-SK" i="1" dirty="0"/>
              <a:t>d)súťaž alebo projekt, v súvislosti s ktorým bola vykonávaná dobrovoľnícka činnosť,</a:t>
            </a:r>
            <a:endParaRPr lang="sk-SK" dirty="0"/>
          </a:p>
          <a:p>
            <a:r>
              <a:rPr lang="sk-SK" i="1" dirty="0"/>
              <a:t>e)poskytnuté materiálne zabezpečenie a náhrady.</a:t>
            </a:r>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40B1F598-722D-C849-E908-C8278EFBF9D3}"/>
              </a:ext>
            </a:extLst>
          </p:cNvPr>
          <p:cNvSpPr>
            <a:spLocks noGrp="1"/>
          </p:cNvSpPr>
          <p:nvPr>
            <p:ph type="sldNum" sz="quarter" idx="5"/>
          </p:nvPr>
        </p:nvSpPr>
        <p:spPr/>
        <p:txBody>
          <a:bodyPr/>
          <a:lstStyle/>
          <a:p>
            <a:fld id="{6722377C-02C1-2044-AC62-928015792F7C}" type="slidenum">
              <a:rPr lang="en-SK" smtClean="0"/>
              <a:t>64</a:t>
            </a:fld>
            <a:endParaRPr lang="en-SK"/>
          </a:p>
        </p:txBody>
      </p:sp>
    </p:spTree>
    <p:extLst>
      <p:ext uri="{BB962C8B-B14F-4D97-AF65-F5344CB8AC3E}">
        <p14:creationId xmlns:p14="http://schemas.microsoft.com/office/powerpoint/2010/main" val="17387411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B4547-C74A-DB57-EED4-DEBAC9575ED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939EE4FA-4C71-C5A1-27E6-941A59B00007}"/>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D559192-7D91-D4B7-2072-8E848180EEBE}"/>
              </a:ext>
            </a:extLst>
          </p:cNvPr>
          <p:cNvSpPr>
            <a:spLocks noGrp="1"/>
          </p:cNvSpPr>
          <p:nvPr>
            <p:ph type="body" idx="1"/>
          </p:nvPr>
        </p:nvSpPr>
        <p:spPr/>
        <p:txBody>
          <a:bodyPr/>
          <a:lstStyle/>
          <a:p>
            <a:endParaRPr lang="sk-SK" dirty="0"/>
          </a:p>
          <a:p>
            <a:r>
              <a:rPr lang="sk-SK" u="sng" dirty="0"/>
              <a:t>97. Znenie do 01.07.2025:</a:t>
            </a:r>
            <a:endParaRPr lang="sk-SK" dirty="0"/>
          </a:p>
          <a:p>
            <a:r>
              <a:rPr lang="sk-SK" sz="1200" b="1" kern="1200" dirty="0">
                <a:solidFill>
                  <a:schemeClr val="tx1"/>
                </a:solidFill>
                <a:effectLst/>
                <a:latin typeface="+mn-lt"/>
                <a:ea typeface="+mn-ea"/>
                <a:cs typeface="+mn-cs"/>
              </a:rPr>
              <a:t>§ 81 Register právnických osôb v športe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„(1) O každej právnickej osobe v športe sa do registra zapisujú tieto údaje:</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...q)výška ročného príspevku podľa § 9 ods. 1 a členského príspevku,</a:t>
            </a:r>
            <a:endParaRPr lang="sk-SK" sz="1200" kern="1200" dirty="0">
              <a:solidFill>
                <a:schemeClr val="tx1"/>
              </a:solidFill>
              <a:effectLst/>
              <a:latin typeface="+mn-lt"/>
              <a:ea typeface="+mn-ea"/>
              <a:cs typeface="+mn-cs"/>
            </a:endParaRPr>
          </a:p>
          <a:p>
            <a:r>
              <a:rPr lang="sk-SK" sz="1200" b="1" i="1" kern="1200" dirty="0">
                <a:solidFill>
                  <a:schemeClr val="tx1"/>
                </a:solidFill>
                <a:effectLst/>
                <a:latin typeface="+mn-lt"/>
                <a:ea typeface="+mn-ea"/>
                <a:cs typeface="+mn-cs"/>
              </a:rPr>
              <a:t>r)dátum úhrady ročného príspevku podľa § 9 ods. 1 alebo členského príspevku,...“</a:t>
            </a:r>
            <a:endParaRPr lang="sk-SK" sz="1200" kern="1200" dirty="0">
              <a:solidFill>
                <a:schemeClr val="tx1"/>
              </a:solidFill>
              <a:effectLst/>
              <a:latin typeface="+mn-lt"/>
              <a:ea typeface="+mn-ea"/>
              <a:cs typeface="+mn-cs"/>
            </a:endParaRPr>
          </a:p>
          <a:p>
            <a:endParaRPr lang="sk-SK" dirty="0"/>
          </a:p>
        </p:txBody>
      </p:sp>
      <p:sp>
        <p:nvSpPr>
          <p:cNvPr id="4" name="Zástupný objekt pre číslo snímky 3">
            <a:extLst>
              <a:ext uri="{FF2B5EF4-FFF2-40B4-BE49-F238E27FC236}">
                <a16:creationId xmlns:a16="http://schemas.microsoft.com/office/drawing/2014/main" id="{0F9B7EF8-45B0-5CA3-F4FD-417280FDD4FE}"/>
              </a:ext>
            </a:extLst>
          </p:cNvPr>
          <p:cNvSpPr>
            <a:spLocks noGrp="1"/>
          </p:cNvSpPr>
          <p:nvPr>
            <p:ph type="sldNum" sz="quarter" idx="5"/>
          </p:nvPr>
        </p:nvSpPr>
        <p:spPr/>
        <p:txBody>
          <a:bodyPr/>
          <a:lstStyle/>
          <a:p>
            <a:fld id="{6722377C-02C1-2044-AC62-928015792F7C}" type="slidenum">
              <a:rPr lang="en-SK" smtClean="0"/>
              <a:t>65</a:t>
            </a:fld>
            <a:endParaRPr lang="en-SK"/>
          </a:p>
        </p:txBody>
      </p:sp>
    </p:spTree>
    <p:extLst>
      <p:ext uri="{BB962C8B-B14F-4D97-AF65-F5344CB8AC3E}">
        <p14:creationId xmlns:p14="http://schemas.microsoft.com/office/powerpoint/2010/main" val="385944574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EE013-CED9-5634-6475-A35E7488A52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D979E3B-F8EF-1D8E-800A-6C5C8B11E35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E2A8A513-094D-6A3D-6161-288C61F71296}"/>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122F4F27-B17F-4DA5-06A8-AA275C99FBC2}"/>
              </a:ext>
            </a:extLst>
          </p:cNvPr>
          <p:cNvSpPr>
            <a:spLocks noGrp="1"/>
          </p:cNvSpPr>
          <p:nvPr>
            <p:ph type="sldNum" sz="quarter" idx="5"/>
          </p:nvPr>
        </p:nvSpPr>
        <p:spPr/>
        <p:txBody>
          <a:bodyPr/>
          <a:lstStyle/>
          <a:p>
            <a:fld id="{6722377C-02C1-2044-AC62-928015792F7C}" type="slidenum">
              <a:rPr lang="en-SK" smtClean="0"/>
              <a:t>66</a:t>
            </a:fld>
            <a:endParaRPr lang="en-SK"/>
          </a:p>
        </p:txBody>
      </p:sp>
    </p:spTree>
    <p:extLst>
      <p:ext uri="{BB962C8B-B14F-4D97-AF65-F5344CB8AC3E}">
        <p14:creationId xmlns:p14="http://schemas.microsoft.com/office/powerpoint/2010/main" val="325240189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E7532-7A19-3370-A189-F9CDD0BB85BD}"/>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8FC13EE-2B36-1399-6E08-95F4DB32DE5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C47B4957-6B7E-5AF9-1DA0-7CC6A1D3FA57}"/>
              </a:ext>
            </a:extLst>
          </p:cNvPr>
          <p:cNvSpPr>
            <a:spLocks noGrp="1"/>
          </p:cNvSpPr>
          <p:nvPr>
            <p:ph type="body" idx="1"/>
          </p:nvPr>
        </p:nvSpPr>
        <p:spPr/>
        <p:txBody>
          <a:bodyPr/>
          <a:lstStyle/>
          <a:p>
            <a:endParaRPr lang="sk-SK" dirty="0"/>
          </a:p>
          <a:p>
            <a:endParaRPr lang="sk-SK" dirty="0"/>
          </a:p>
        </p:txBody>
      </p:sp>
      <p:sp>
        <p:nvSpPr>
          <p:cNvPr id="4" name="Zástupný objekt pre číslo snímky 3">
            <a:extLst>
              <a:ext uri="{FF2B5EF4-FFF2-40B4-BE49-F238E27FC236}">
                <a16:creationId xmlns:a16="http://schemas.microsoft.com/office/drawing/2014/main" id="{41C14BDE-9C20-E739-699B-135683B511A8}"/>
              </a:ext>
            </a:extLst>
          </p:cNvPr>
          <p:cNvSpPr>
            <a:spLocks noGrp="1"/>
          </p:cNvSpPr>
          <p:nvPr>
            <p:ph type="sldNum" sz="quarter" idx="5"/>
          </p:nvPr>
        </p:nvSpPr>
        <p:spPr/>
        <p:txBody>
          <a:bodyPr/>
          <a:lstStyle/>
          <a:p>
            <a:fld id="{6722377C-02C1-2044-AC62-928015792F7C}" type="slidenum">
              <a:rPr lang="en-SK" smtClean="0"/>
              <a:t>67</a:t>
            </a:fld>
            <a:endParaRPr lang="en-SK"/>
          </a:p>
        </p:txBody>
      </p:sp>
    </p:spTree>
    <p:extLst>
      <p:ext uri="{BB962C8B-B14F-4D97-AF65-F5344CB8AC3E}">
        <p14:creationId xmlns:p14="http://schemas.microsoft.com/office/powerpoint/2010/main" val="297646021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B7CE4-AD02-21A6-4A0B-3F588956330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9E040C2D-B699-B9DF-13D0-49C7C6EABEC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0A90F1E-3E47-9DFD-3F38-3587BFAA3E76}"/>
              </a:ext>
            </a:extLst>
          </p:cNvPr>
          <p:cNvSpPr>
            <a:spLocks noGrp="1"/>
          </p:cNvSpPr>
          <p:nvPr>
            <p:ph type="body" idx="1"/>
          </p:nvPr>
        </p:nvSpPr>
        <p:spPr/>
        <p:txBody>
          <a:bodyPr/>
          <a:lstStyle/>
          <a:p>
            <a:endParaRPr lang="sk-SK" dirty="0"/>
          </a:p>
          <a:p>
            <a:r>
              <a:rPr lang="sk-SK" sz="1200" u="sng" kern="1200" dirty="0">
                <a:solidFill>
                  <a:schemeClr val="tx1"/>
                </a:solidFill>
                <a:effectLst/>
                <a:latin typeface="+mn-lt"/>
                <a:ea typeface="+mn-ea"/>
                <a:cs typeface="+mn-cs"/>
              </a:rPr>
              <a:t>103. Znenie do 01.07.2025:</a:t>
            </a:r>
            <a:endParaRPr lang="sk-SK" sz="1200" kern="1200" dirty="0">
              <a:solidFill>
                <a:schemeClr val="tx1"/>
              </a:solidFill>
              <a:effectLst/>
              <a:latin typeface="+mn-lt"/>
              <a:ea typeface="+mn-ea"/>
              <a:cs typeface="+mn-cs"/>
            </a:endParaRPr>
          </a:p>
          <a:p>
            <a:r>
              <a:rPr lang="sk-SK" sz="1200" b="1" kern="1200" dirty="0">
                <a:solidFill>
                  <a:schemeClr val="tx1"/>
                </a:solidFill>
                <a:effectLst/>
                <a:latin typeface="+mn-lt"/>
                <a:ea typeface="+mn-ea"/>
                <a:cs typeface="+mn-cs"/>
              </a:rPr>
              <a:t>§ 83 Odborná spôsobilosť na výkon odbornej činnosti tréner</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(3)Vzdelávanie na získanie odbornej spôsobilosti na výkon odbornej činnosti tréner poskytuje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a)vysoká škola </a:t>
            </a:r>
            <a:r>
              <a:rPr lang="sk-SK" sz="1200" b="1" i="1" kern="1200" dirty="0">
                <a:solidFill>
                  <a:schemeClr val="tx1"/>
                </a:solidFill>
                <a:effectLst/>
                <a:latin typeface="+mn-lt"/>
                <a:ea typeface="+mn-ea"/>
                <a:cs typeface="+mn-cs"/>
              </a:rPr>
              <a:t>prostredníctvom</a:t>
            </a:r>
            <a:r>
              <a:rPr lang="sk-SK" sz="1200" i="1" kern="1200" dirty="0">
                <a:solidFill>
                  <a:schemeClr val="tx1"/>
                </a:solidFill>
                <a:effectLst/>
                <a:latin typeface="+mn-lt"/>
                <a:ea typeface="+mn-ea"/>
                <a:cs typeface="+mn-cs"/>
              </a:rPr>
              <a:t> </a:t>
            </a:r>
            <a:r>
              <a:rPr lang="sk-SK" sz="1200" b="1" i="1" kern="1200" dirty="0">
                <a:solidFill>
                  <a:schemeClr val="tx1"/>
                </a:solidFill>
                <a:effectLst/>
                <a:latin typeface="+mn-lt"/>
                <a:ea typeface="+mn-ea"/>
                <a:cs typeface="+mn-cs"/>
              </a:rPr>
              <a:t>fakulty</a:t>
            </a:r>
            <a:r>
              <a:rPr lang="sk-SK" sz="1200" i="1" kern="1200" dirty="0">
                <a:solidFill>
                  <a:schemeClr val="tx1"/>
                </a:solidFill>
                <a:effectLst/>
                <a:latin typeface="+mn-lt"/>
                <a:ea typeface="+mn-ea"/>
                <a:cs typeface="+mn-cs"/>
              </a:rPr>
              <a:t>, ktorá uskutočňuje študijné programy prvého stupňa alebo druhého stupňa v študijnom odbore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a:p>
            <a:r>
              <a:rPr lang="sk-SK" sz="1200" b="1" kern="1200" dirty="0">
                <a:solidFill>
                  <a:schemeClr val="tx1"/>
                </a:solidFill>
                <a:effectLst/>
                <a:latin typeface="+mn-lt"/>
                <a:ea typeface="+mn-ea"/>
                <a:cs typeface="+mn-cs"/>
              </a:rPr>
              <a:t>§ 84 Odborná spôsobilosť na výkon odbornej činnosti inštruktor športu</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(3)Vzdelávanie na získanie odbornej spôsobilosti na výkon odbornej činnosti inštruktor športu poskytuje</a:t>
            </a:r>
            <a:endParaRPr lang="sk-SK" sz="1200" kern="1200" dirty="0">
              <a:solidFill>
                <a:schemeClr val="tx1"/>
              </a:solidFill>
              <a:effectLst/>
              <a:latin typeface="+mn-lt"/>
              <a:ea typeface="+mn-ea"/>
              <a:cs typeface="+mn-cs"/>
            </a:endParaRPr>
          </a:p>
          <a:p>
            <a:r>
              <a:rPr lang="sk-SK" sz="1200" i="1" kern="1200" dirty="0">
                <a:solidFill>
                  <a:schemeClr val="tx1"/>
                </a:solidFill>
                <a:effectLst/>
                <a:latin typeface="+mn-lt"/>
                <a:ea typeface="+mn-ea"/>
                <a:cs typeface="+mn-cs"/>
              </a:rPr>
              <a:t>a)vysoká škola </a:t>
            </a:r>
            <a:r>
              <a:rPr lang="sk-SK" sz="1200" b="1" i="1" kern="1200" dirty="0">
                <a:solidFill>
                  <a:schemeClr val="tx1"/>
                </a:solidFill>
                <a:effectLst/>
                <a:latin typeface="+mn-lt"/>
                <a:ea typeface="+mn-ea"/>
                <a:cs typeface="+mn-cs"/>
              </a:rPr>
              <a:t>prostredníctvom fakulty</a:t>
            </a:r>
            <a:r>
              <a:rPr lang="sk-SK" sz="1200" i="1" kern="1200" dirty="0">
                <a:solidFill>
                  <a:schemeClr val="tx1"/>
                </a:solidFill>
                <a:effectLst/>
                <a:latin typeface="+mn-lt"/>
                <a:ea typeface="+mn-ea"/>
                <a:cs typeface="+mn-cs"/>
              </a:rPr>
              <a:t>, ktorá uskutočňuje študijné programy prvého stupňa alebo druhého stupňa v študijnom odbore šport,</a:t>
            </a:r>
            <a:endParaRPr lang="sk-SK" sz="1200" kern="1200" dirty="0">
              <a:solidFill>
                <a:schemeClr val="tx1"/>
              </a:solidFill>
              <a:effectLst/>
              <a:latin typeface="+mn-lt"/>
              <a:ea typeface="+mn-ea"/>
              <a:cs typeface="+mn-cs"/>
            </a:endParaRPr>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701BBAF7-7A33-1240-2260-F92F622F0044}"/>
              </a:ext>
            </a:extLst>
          </p:cNvPr>
          <p:cNvSpPr>
            <a:spLocks noGrp="1"/>
          </p:cNvSpPr>
          <p:nvPr>
            <p:ph type="sldNum" sz="quarter" idx="5"/>
          </p:nvPr>
        </p:nvSpPr>
        <p:spPr/>
        <p:txBody>
          <a:bodyPr/>
          <a:lstStyle/>
          <a:p>
            <a:fld id="{6722377C-02C1-2044-AC62-928015792F7C}" type="slidenum">
              <a:rPr lang="en-SK" smtClean="0"/>
              <a:t>68</a:t>
            </a:fld>
            <a:endParaRPr lang="en-SK"/>
          </a:p>
        </p:txBody>
      </p:sp>
    </p:spTree>
    <p:extLst>
      <p:ext uri="{BB962C8B-B14F-4D97-AF65-F5344CB8AC3E}">
        <p14:creationId xmlns:p14="http://schemas.microsoft.com/office/powerpoint/2010/main" val="257425804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15E16-8238-9010-E184-C4476E057EED}"/>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F94CE043-72FF-4963-1FD6-F44760C75259}"/>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720D426F-FAE7-8C87-9EBC-E100E23B63B3}"/>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52B5AC88-267B-0960-A6BE-92896393A338}"/>
              </a:ext>
            </a:extLst>
          </p:cNvPr>
          <p:cNvSpPr>
            <a:spLocks noGrp="1"/>
          </p:cNvSpPr>
          <p:nvPr>
            <p:ph type="sldNum" sz="quarter" idx="5"/>
          </p:nvPr>
        </p:nvSpPr>
        <p:spPr/>
        <p:txBody>
          <a:bodyPr/>
          <a:lstStyle/>
          <a:p>
            <a:fld id="{6722377C-02C1-2044-AC62-928015792F7C}" type="slidenum">
              <a:rPr lang="en-SK" smtClean="0"/>
              <a:t>69</a:t>
            </a:fld>
            <a:endParaRPr lang="en-SK"/>
          </a:p>
        </p:txBody>
      </p:sp>
    </p:spTree>
    <p:extLst>
      <p:ext uri="{BB962C8B-B14F-4D97-AF65-F5344CB8AC3E}">
        <p14:creationId xmlns:p14="http://schemas.microsoft.com/office/powerpoint/2010/main" val="198945315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2E4BB-CE47-1195-B2E5-143440C3885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53D3F21-7BE9-8395-800D-FEFEB4009E47}"/>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E662F11-A8E2-3B79-B6A5-55BAB05B667C}"/>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DD517422-B4C6-E401-D0F2-1ED6120D6CAD}"/>
              </a:ext>
            </a:extLst>
          </p:cNvPr>
          <p:cNvSpPr>
            <a:spLocks noGrp="1"/>
          </p:cNvSpPr>
          <p:nvPr>
            <p:ph type="sldNum" sz="quarter" idx="5"/>
          </p:nvPr>
        </p:nvSpPr>
        <p:spPr/>
        <p:txBody>
          <a:bodyPr/>
          <a:lstStyle/>
          <a:p>
            <a:fld id="{6722377C-02C1-2044-AC62-928015792F7C}" type="slidenum">
              <a:rPr lang="en-SK" smtClean="0"/>
              <a:t>70</a:t>
            </a:fld>
            <a:endParaRPr lang="en-SK"/>
          </a:p>
        </p:txBody>
      </p:sp>
    </p:spTree>
    <p:extLst>
      <p:ext uri="{BB962C8B-B14F-4D97-AF65-F5344CB8AC3E}">
        <p14:creationId xmlns:p14="http://schemas.microsoft.com/office/powerpoint/2010/main" val="3254659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B2033-5D6F-C5B9-159E-4AF1245DC84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B8BA8456-1AD0-DA7D-A29F-04902E7C2A7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9AB82EAC-00FD-F58C-B26A-00C22C4674F2}"/>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14.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a:t>
            </a:r>
          </a:p>
          <a:p>
            <a:r>
              <a:rPr lang="sk-SK" sz="1200" kern="1200" dirty="0">
                <a:solidFill>
                  <a:schemeClr val="tx1"/>
                </a:solidFill>
                <a:effectLst/>
                <a:latin typeface="+mn-lt"/>
                <a:ea typeface="+mn-ea"/>
                <a:cs typeface="+mn-cs"/>
              </a:rPr>
              <a:t>„ (4) Bezúhonnosť sa preukazuje pri zápise do registra fyzických osôb v športe písomným čestným vyhlásením; ak ide o vykonávanie činnosti športového odborníka v športe mládeže, výpisom z registra trestov. Na účel preukázania bezúhonnosti fyzická osoba poskytne údaje potrebné na vyžiadanie výpisu z registra trestov.6c) Údaje podľa druhej vety ministerstvo bezodkladne zašle v elektronickej podobe prostredníctvom elektronickej komunikácie Generálnej prokuratúre Slovenskej republiky na vydanie výpisu z registra trestov. Ak príslušné orgány členských štátov Európskej únie alebo príslušné orgány tretích štátov taký doklad nevydávajú, výpis z registra trestov sa nahrádza obdobným dokladom vydaným príslušným orgánom nie starším ako tri mesiace.“</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AED30927-0FA8-C075-989F-2ECB48C44348}"/>
              </a:ext>
            </a:extLst>
          </p:cNvPr>
          <p:cNvSpPr>
            <a:spLocks noGrp="1"/>
          </p:cNvSpPr>
          <p:nvPr>
            <p:ph type="sldNum" sz="quarter" idx="5"/>
          </p:nvPr>
        </p:nvSpPr>
        <p:spPr/>
        <p:txBody>
          <a:bodyPr/>
          <a:lstStyle/>
          <a:p>
            <a:fld id="{6722377C-02C1-2044-AC62-928015792F7C}" type="slidenum">
              <a:rPr lang="en-SK" smtClean="0"/>
              <a:t>8</a:t>
            </a:fld>
            <a:endParaRPr lang="en-SK"/>
          </a:p>
        </p:txBody>
      </p:sp>
    </p:spTree>
    <p:extLst>
      <p:ext uri="{BB962C8B-B14F-4D97-AF65-F5344CB8AC3E}">
        <p14:creationId xmlns:p14="http://schemas.microsoft.com/office/powerpoint/2010/main" val="148255339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BF6EC-43EA-0A6B-E025-6B9564992DA3}"/>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6941893-5E05-E470-6780-CAA7EB1E4E3D}"/>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446FF1F-15CA-9B8C-B628-1A2CE994478E}"/>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BDF8A811-5F1A-D49B-C15B-7E6254CD2C5D}"/>
              </a:ext>
            </a:extLst>
          </p:cNvPr>
          <p:cNvSpPr>
            <a:spLocks noGrp="1"/>
          </p:cNvSpPr>
          <p:nvPr>
            <p:ph type="sldNum" sz="quarter" idx="5"/>
          </p:nvPr>
        </p:nvSpPr>
        <p:spPr/>
        <p:txBody>
          <a:bodyPr/>
          <a:lstStyle/>
          <a:p>
            <a:fld id="{6722377C-02C1-2044-AC62-928015792F7C}" type="slidenum">
              <a:rPr lang="en-SK" smtClean="0"/>
              <a:t>71</a:t>
            </a:fld>
            <a:endParaRPr lang="en-SK"/>
          </a:p>
        </p:txBody>
      </p:sp>
    </p:spTree>
    <p:extLst>
      <p:ext uri="{BB962C8B-B14F-4D97-AF65-F5344CB8AC3E}">
        <p14:creationId xmlns:p14="http://schemas.microsoft.com/office/powerpoint/2010/main" val="400086415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6FEEC-7F41-9F95-AA66-03A5781488EA}"/>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D282048-1B7B-4141-7BE9-D0A61C3F25C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9396A3C-930D-6425-B0D4-9438B2B9D3F6}"/>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3A15E64A-32AC-BF4F-4748-33D01AFE0DD4}"/>
              </a:ext>
            </a:extLst>
          </p:cNvPr>
          <p:cNvSpPr>
            <a:spLocks noGrp="1"/>
          </p:cNvSpPr>
          <p:nvPr>
            <p:ph type="sldNum" sz="quarter" idx="5"/>
          </p:nvPr>
        </p:nvSpPr>
        <p:spPr/>
        <p:txBody>
          <a:bodyPr/>
          <a:lstStyle/>
          <a:p>
            <a:fld id="{6722377C-02C1-2044-AC62-928015792F7C}" type="slidenum">
              <a:rPr lang="en-SK" smtClean="0"/>
              <a:t>72</a:t>
            </a:fld>
            <a:endParaRPr lang="en-SK"/>
          </a:p>
        </p:txBody>
      </p:sp>
    </p:spTree>
    <p:extLst>
      <p:ext uri="{BB962C8B-B14F-4D97-AF65-F5344CB8AC3E}">
        <p14:creationId xmlns:p14="http://schemas.microsoft.com/office/powerpoint/2010/main" val="740677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A2C1A-2712-3D79-2D54-D77B6F9A8E69}"/>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B99D8235-6938-C21E-2DBA-9F28005A056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FE55C52A-1F91-F733-EDD2-CFC745FDFBEE}"/>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37EDDBCF-2C15-7DFF-C3DF-CAC542AB61EF}"/>
              </a:ext>
            </a:extLst>
          </p:cNvPr>
          <p:cNvSpPr>
            <a:spLocks noGrp="1"/>
          </p:cNvSpPr>
          <p:nvPr>
            <p:ph type="sldNum" sz="quarter" idx="5"/>
          </p:nvPr>
        </p:nvSpPr>
        <p:spPr/>
        <p:txBody>
          <a:bodyPr/>
          <a:lstStyle/>
          <a:p>
            <a:fld id="{6722377C-02C1-2044-AC62-928015792F7C}" type="slidenum">
              <a:rPr lang="en-SK" smtClean="0"/>
              <a:t>73</a:t>
            </a:fld>
            <a:endParaRPr lang="en-SK"/>
          </a:p>
        </p:txBody>
      </p:sp>
    </p:spTree>
    <p:extLst>
      <p:ext uri="{BB962C8B-B14F-4D97-AF65-F5344CB8AC3E}">
        <p14:creationId xmlns:p14="http://schemas.microsoft.com/office/powerpoint/2010/main" val="231418103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CCEBE-65BB-0DA5-9058-EBBF2CB432C9}"/>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1ABF4093-3B89-0BD4-D6E7-919DEBFD423C}"/>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67103188-4854-BE2C-0FC4-9DC6DF2209D7}"/>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12054E31-C0E8-ED9B-AD66-2D969FAC619C}"/>
              </a:ext>
            </a:extLst>
          </p:cNvPr>
          <p:cNvSpPr>
            <a:spLocks noGrp="1"/>
          </p:cNvSpPr>
          <p:nvPr>
            <p:ph type="sldNum" sz="quarter" idx="5"/>
          </p:nvPr>
        </p:nvSpPr>
        <p:spPr/>
        <p:txBody>
          <a:bodyPr/>
          <a:lstStyle/>
          <a:p>
            <a:fld id="{6722377C-02C1-2044-AC62-928015792F7C}" type="slidenum">
              <a:rPr lang="en-SK" smtClean="0"/>
              <a:t>74</a:t>
            </a:fld>
            <a:endParaRPr lang="en-SK"/>
          </a:p>
        </p:txBody>
      </p:sp>
    </p:spTree>
    <p:extLst>
      <p:ext uri="{BB962C8B-B14F-4D97-AF65-F5344CB8AC3E}">
        <p14:creationId xmlns:p14="http://schemas.microsoft.com/office/powerpoint/2010/main" val="36117065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FCF34-82F6-1CA4-A124-21838C176BF9}"/>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3A27F0BD-A003-725A-06D0-CC2B9B1DBA04}"/>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2D8B0A4D-CA60-D036-517A-547819518432}"/>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F7FCBA5E-C0AF-FFDB-35FE-2D7119F27875}"/>
              </a:ext>
            </a:extLst>
          </p:cNvPr>
          <p:cNvSpPr>
            <a:spLocks noGrp="1"/>
          </p:cNvSpPr>
          <p:nvPr>
            <p:ph type="sldNum" sz="quarter" idx="5"/>
          </p:nvPr>
        </p:nvSpPr>
        <p:spPr/>
        <p:txBody>
          <a:bodyPr/>
          <a:lstStyle/>
          <a:p>
            <a:fld id="{6722377C-02C1-2044-AC62-928015792F7C}" type="slidenum">
              <a:rPr lang="en-SK" smtClean="0"/>
              <a:t>75</a:t>
            </a:fld>
            <a:endParaRPr lang="en-SK"/>
          </a:p>
        </p:txBody>
      </p:sp>
    </p:spTree>
    <p:extLst>
      <p:ext uri="{BB962C8B-B14F-4D97-AF65-F5344CB8AC3E}">
        <p14:creationId xmlns:p14="http://schemas.microsoft.com/office/powerpoint/2010/main" val="42764090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E918D-6399-158D-4EBC-207498B857B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14091A1-D91A-B25D-5A2E-1947ACA3FFDF}"/>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9A70032F-DD9B-1968-B5FA-B01C4DFE15D2}"/>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0FFEC2DF-D43D-8F2B-FEE8-407BE02061B3}"/>
              </a:ext>
            </a:extLst>
          </p:cNvPr>
          <p:cNvSpPr>
            <a:spLocks noGrp="1"/>
          </p:cNvSpPr>
          <p:nvPr>
            <p:ph type="sldNum" sz="quarter" idx="5"/>
          </p:nvPr>
        </p:nvSpPr>
        <p:spPr/>
        <p:txBody>
          <a:bodyPr/>
          <a:lstStyle/>
          <a:p>
            <a:fld id="{6722377C-02C1-2044-AC62-928015792F7C}" type="slidenum">
              <a:rPr lang="en-SK" smtClean="0"/>
              <a:t>76</a:t>
            </a:fld>
            <a:endParaRPr lang="en-SK"/>
          </a:p>
        </p:txBody>
      </p:sp>
    </p:spTree>
    <p:extLst>
      <p:ext uri="{BB962C8B-B14F-4D97-AF65-F5344CB8AC3E}">
        <p14:creationId xmlns:p14="http://schemas.microsoft.com/office/powerpoint/2010/main" val="91540470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03031-D6E8-B184-5607-B532F43B51D1}"/>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2904B66-8EAC-9446-17BB-D47C87350EB6}"/>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B0DAEAA4-B5DB-0624-719C-15740FBD2A17}"/>
              </a:ext>
            </a:extLst>
          </p:cNvPr>
          <p:cNvSpPr>
            <a:spLocks noGrp="1"/>
          </p:cNvSpPr>
          <p:nvPr>
            <p:ph type="body" idx="1"/>
          </p:nvPr>
        </p:nvSpPr>
        <p:spPr/>
        <p:txBody>
          <a:bodyPr/>
          <a:lstStyle/>
          <a:p>
            <a:endParaRPr lang="sk-SK" dirty="0"/>
          </a:p>
          <a:p>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1B7E72E4-4F4E-FEBC-8631-AD1B02D05C28}"/>
              </a:ext>
            </a:extLst>
          </p:cNvPr>
          <p:cNvSpPr>
            <a:spLocks noGrp="1"/>
          </p:cNvSpPr>
          <p:nvPr>
            <p:ph type="sldNum" sz="quarter" idx="5"/>
          </p:nvPr>
        </p:nvSpPr>
        <p:spPr/>
        <p:txBody>
          <a:bodyPr/>
          <a:lstStyle/>
          <a:p>
            <a:fld id="{6722377C-02C1-2044-AC62-928015792F7C}" type="slidenum">
              <a:rPr lang="en-SK" smtClean="0"/>
              <a:t>77</a:t>
            </a:fld>
            <a:endParaRPr lang="en-SK"/>
          </a:p>
        </p:txBody>
      </p:sp>
    </p:spTree>
    <p:extLst>
      <p:ext uri="{BB962C8B-B14F-4D97-AF65-F5344CB8AC3E}">
        <p14:creationId xmlns:p14="http://schemas.microsoft.com/office/powerpoint/2010/main" val="23994893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97042-1C8E-EB70-1B49-9E5DD19AA4E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6F79323-A41A-EC3C-4E76-C841F47879F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1EC4A27-7A82-849E-DBBF-2DF4F3B51D4A}"/>
              </a:ext>
            </a:extLst>
          </p:cNvPr>
          <p:cNvSpPr>
            <a:spLocks noGrp="1"/>
          </p:cNvSpPr>
          <p:nvPr>
            <p:ph type="body" idx="1"/>
          </p:nvPr>
        </p:nvSpPr>
        <p:spPr/>
        <p:txBody>
          <a:bodyPr/>
          <a:lstStyle/>
          <a:p>
            <a:r>
              <a:rPr lang="sk-SK" sz="1200" u="sng" kern="1200" dirty="0">
                <a:solidFill>
                  <a:schemeClr val="tx1"/>
                </a:solidFill>
                <a:latin typeface="+mn-lt"/>
                <a:ea typeface="+mn-ea"/>
                <a:cs typeface="+mn-cs"/>
              </a:rPr>
              <a:t>118. Znenie </a:t>
            </a:r>
            <a:r>
              <a:rPr lang="sk-SK" u="sng" dirty="0"/>
              <a:t>do 01.07.2025:</a:t>
            </a:r>
            <a:endParaRPr lang="sk-SK" dirty="0"/>
          </a:p>
          <a:p>
            <a:r>
              <a:rPr lang="sk-SK" b="1" i="1" dirty="0"/>
              <a:t>§ 96 Priestupky</a:t>
            </a:r>
            <a:endParaRPr lang="sk-SK" dirty="0"/>
          </a:p>
          <a:p>
            <a:r>
              <a:rPr lang="sk-SK" b="1" i="1" dirty="0"/>
              <a:t>(3)Fyzická osoba sa dopustí priestupku, ak</a:t>
            </a:r>
            <a:endParaRPr lang="sk-SK" dirty="0"/>
          </a:p>
          <a:p>
            <a:r>
              <a:rPr lang="sk-SK" i="1" dirty="0"/>
              <a:t>c)neuvedie ako nezávislý pozorovateľ svoje zistenia o príprave, priebehu a výsledku volieb v písomnej správe alebo bezodkladne neupozorní volebnú komisiu a kontrolóra podľa § 23 ods. 3,</a:t>
            </a:r>
            <a:endParaRPr lang="sk-SK" dirty="0"/>
          </a:p>
          <a:p>
            <a:endParaRPr lang="sk-SK" dirty="0"/>
          </a:p>
          <a:p>
            <a:r>
              <a:rPr lang="sk-SK" u="sng" dirty="0"/>
              <a:t>119. Znenie do 01.07.2025:</a:t>
            </a:r>
            <a:endParaRPr lang="sk-SK" dirty="0"/>
          </a:p>
          <a:p>
            <a:r>
              <a:rPr lang="sk-SK" i="1" dirty="0"/>
              <a:t>§ 100 Splnomocňovacie ustanovenia</a:t>
            </a:r>
            <a:endParaRPr lang="sk-SK" dirty="0"/>
          </a:p>
          <a:p>
            <a:r>
              <a:rPr lang="sk-SK" i="1" dirty="0"/>
              <a:t>(1)Ministerstvo športu ustanoví všeobecne záväzným právnym predpisom</a:t>
            </a:r>
            <a:endParaRPr lang="sk-SK" dirty="0"/>
          </a:p>
          <a:p>
            <a:r>
              <a:rPr lang="sk-SK" b="1" i="1" dirty="0"/>
              <a:t>a)zoznam zakázaných látok a zakázaných metód v súlade s medzinárodnou zmluvou, ktorou je Slovenská republika viazaná,34b)</a:t>
            </a:r>
            <a:endParaRPr lang="sk-SK" dirty="0"/>
          </a:p>
          <a:p>
            <a:endParaRPr lang="sk-SK" dirty="0"/>
          </a:p>
          <a:p>
            <a:r>
              <a:rPr lang="sk-SK" u="sng" dirty="0"/>
              <a:t>120. Znenie do 01.07.2025:</a:t>
            </a:r>
            <a:endParaRPr lang="sk-SK" dirty="0"/>
          </a:p>
          <a:p>
            <a:r>
              <a:rPr lang="sk-SK" i="1" dirty="0"/>
              <a:t>§ 100 Splnomocňovacie ustanovenia</a:t>
            </a:r>
            <a:endParaRPr lang="sk-SK" dirty="0"/>
          </a:p>
          <a:p>
            <a:r>
              <a:rPr lang="sk-SK" i="1" dirty="0"/>
              <a:t>(1)Ministerstvo športu ustanoví všeobecne záväzným právnym predpisom</a:t>
            </a:r>
            <a:endParaRPr lang="sk-SK" dirty="0"/>
          </a:p>
          <a:p>
            <a:r>
              <a:rPr lang="sk-SK" b="1" i="1" dirty="0"/>
              <a:t>d)podrobnosti o odbornej spôsobilosti fyzických osôb, ktoré zabezpečujú odbornú prípravu podľa § 83 a 84,</a:t>
            </a:r>
            <a:endParaRPr lang="sk-SK" dirty="0"/>
          </a:p>
          <a:p>
            <a:endParaRPr lang="sk-SK" dirty="0"/>
          </a:p>
          <a:p>
            <a:endParaRPr lang="sk-SK" dirty="0"/>
          </a:p>
        </p:txBody>
      </p:sp>
      <p:sp>
        <p:nvSpPr>
          <p:cNvPr id="4" name="Zástupný objekt pre číslo snímky 3">
            <a:extLst>
              <a:ext uri="{FF2B5EF4-FFF2-40B4-BE49-F238E27FC236}">
                <a16:creationId xmlns:a16="http://schemas.microsoft.com/office/drawing/2014/main" id="{CE2F7DC4-D641-49C7-F549-FCD6DC2DBF30}"/>
              </a:ext>
            </a:extLst>
          </p:cNvPr>
          <p:cNvSpPr>
            <a:spLocks noGrp="1"/>
          </p:cNvSpPr>
          <p:nvPr>
            <p:ph type="sldNum" sz="quarter" idx="5"/>
          </p:nvPr>
        </p:nvSpPr>
        <p:spPr/>
        <p:txBody>
          <a:bodyPr/>
          <a:lstStyle/>
          <a:p>
            <a:fld id="{6722377C-02C1-2044-AC62-928015792F7C}" type="slidenum">
              <a:rPr lang="en-SK" smtClean="0"/>
              <a:t>78</a:t>
            </a:fld>
            <a:endParaRPr lang="en-SK"/>
          </a:p>
        </p:txBody>
      </p:sp>
    </p:spTree>
    <p:extLst>
      <p:ext uri="{BB962C8B-B14F-4D97-AF65-F5344CB8AC3E}">
        <p14:creationId xmlns:p14="http://schemas.microsoft.com/office/powerpoint/2010/main" val="145354539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15A17-1CA2-9B1A-057C-A18A86F2C4EF}"/>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8A8DF767-3D9F-C498-5D77-D98ECC3F5DC2}"/>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48ED496-E9FA-77E3-65F2-EA6A990F354D}"/>
              </a:ext>
            </a:extLst>
          </p:cNvPr>
          <p:cNvSpPr>
            <a:spLocks noGrp="1"/>
          </p:cNvSpPr>
          <p:nvPr>
            <p:ph type="body" idx="1"/>
          </p:nvPr>
        </p:nvSpPr>
        <p:spPr/>
        <p:txBody>
          <a:bodyPr/>
          <a:lstStyle/>
          <a:p>
            <a:r>
              <a:rPr lang="sk-SK" sz="1200" u="sng" kern="1200" dirty="0">
                <a:solidFill>
                  <a:schemeClr val="tx1"/>
                </a:solidFill>
                <a:latin typeface="+mn-lt"/>
                <a:ea typeface="+mn-ea"/>
                <a:cs typeface="+mn-cs"/>
              </a:rPr>
              <a:t>121. Poznámka</a:t>
            </a:r>
          </a:p>
          <a:p>
            <a:r>
              <a:rPr lang="sk-SK" sz="1200" b="1" kern="1200" dirty="0">
                <a:solidFill>
                  <a:schemeClr val="tx1"/>
                </a:solidFill>
                <a:effectLst/>
                <a:latin typeface="+mn-lt"/>
                <a:ea typeface="+mn-ea"/>
                <a:cs typeface="+mn-cs"/>
              </a:rPr>
              <a:t>§59 (4)</a:t>
            </a:r>
            <a:r>
              <a:rPr lang="sk-SK" sz="1200" kern="1200" dirty="0">
                <a:solidFill>
                  <a:schemeClr val="tx1"/>
                </a:solidFill>
                <a:effectLst/>
                <a:latin typeface="+mn-lt"/>
                <a:ea typeface="+mn-ea"/>
                <a:cs typeface="+mn-cs"/>
              </a:rPr>
              <a:t> Ak športový zväz nespĺňa podmienky podľa § 16 ods. 1, ministerstvo športu rozhodne o odmietnutí vydania osvedčenia o uznaní za národný športový zväz.</a:t>
            </a:r>
          </a:p>
          <a:p>
            <a:r>
              <a:rPr lang="sk-SK" sz="1200" b="1" kern="1200" dirty="0">
                <a:solidFill>
                  <a:schemeClr val="tx1"/>
                </a:solidFill>
                <a:effectLst/>
                <a:latin typeface="+mn-lt"/>
                <a:ea typeface="+mn-ea"/>
                <a:cs typeface="+mn-cs"/>
              </a:rPr>
              <a:t>§59 (5)</a:t>
            </a:r>
            <a:r>
              <a:rPr lang="sk-SK" sz="1200" kern="1200" dirty="0">
                <a:solidFill>
                  <a:schemeClr val="tx1"/>
                </a:solidFill>
                <a:effectLst/>
                <a:latin typeface="+mn-lt"/>
                <a:ea typeface="+mn-ea"/>
                <a:cs typeface="+mn-cs"/>
              </a:rPr>
              <a:t> Ak ministerstvo športu zistí, že národný športový zväz, ktorý je držiteľom osvedčenia podľa odseku 3, prestal spĺňať podmienky na jeho vydanie, alebo neplní úlohy podľa § 16 ods. 2, vydá rozhodnutie o zrušení osvedčenia aj bez návrhu a zmenu zverejní.</a:t>
            </a:r>
          </a:p>
          <a:p>
            <a:r>
              <a:rPr lang="sk-SK" sz="1200" b="1" kern="1200" dirty="0">
                <a:solidFill>
                  <a:schemeClr val="tx1"/>
                </a:solidFill>
                <a:effectLst/>
                <a:latin typeface="+mn-lt"/>
                <a:ea typeface="+mn-ea"/>
                <a:cs typeface="+mn-cs"/>
              </a:rPr>
              <a:t>§59a (4)</a:t>
            </a:r>
            <a:r>
              <a:rPr lang="sk-SK" sz="1200" kern="1200" dirty="0">
                <a:solidFill>
                  <a:schemeClr val="tx1"/>
                </a:solidFill>
                <a:effectLst/>
                <a:latin typeface="+mn-lt"/>
                <a:ea typeface="+mn-ea"/>
                <a:cs typeface="+mn-cs"/>
              </a:rPr>
              <a:t> Ak športová organizácia nespĺňa podmienky podľa odseku 1, ministerstvo športu rozhodne o odmietnutí vydania osvedčenia o uznaní za národnú športovú organizáciu.</a:t>
            </a:r>
          </a:p>
          <a:p>
            <a:r>
              <a:rPr lang="sk-SK" sz="1200" b="1" kern="1200" dirty="0">
                <a:solidFill>
                  <a:schemeClr val="tx1"/>
                </a:solidFill>
                <a:effectLst/>
                <a:latin typeface="+mn-lt"/>
                <a:ea typeface="+mn-ea"/>
                <a:cs typeface="+mn-cs"/>
              </a:rPr>
              <a:t>§59a (5)</a:t>
            </a:r>
            <a:r>
              <a:rPr lang="sk-SK" sz="1200" kern="1200" dirty="0">
                <a:solidFill>
                  <a:schemeClr val="tx1"/>
                </a:solidFill>
                <a:effectLst/>
                <a:latin typeface="+mn-lt"/>
                <a:ea typeface="+mn-ea"/>
                <a:cs typeface="+mn-cs"/>
              </a:rPr>
              <a:t> Ak ministerstvo športu zistí, že národná športová organizácia, ktorá je držiteľom osvedčenia podľa odseku 3, prestala spĺňať podmienky na jeho vydanie, vydá rozhodnutie o zrušení osvedčenia aj bez návrhu a zmenu zverejní.</a:t>
            </a:r>
          </a:p>
          <a:p>
            <a:r>
              <a:rPr lang="sk-SK" sz="1200" b="1" kern="1200" dirty="0">
                <a:solidFill>
                  <a:schemeClr val="tx1"/>
                </a:solidFill>
                <a:effectLst/>
                <a:latin typeface="+mn-lt"/>
                <a:ea typeface="+mn-ea"/>
                <a:cs typeface="+mn-cs"/>
              </a:rPr>
              <a:t>§95</a:t>
            </a:r>
            <a:r>
              <a:rPr lang="sk-SK" sz="1200" kern="1200" dirty="0">
                <a:solidFill>
                  <a:schemeClr val="tx1"/>
                </a:solidFill>
                <a:effectLst/>
                <a:latin typeface="+mn-lt"/>
                <a:ea typeface="+mn-ea"/>
                <a:cs typeface="+mn-cs"/>
              </a:rPr>
              <a:t> – správne delikty, § 96 priestupky, § 97 spoločné ustanovenia o priestupkoch a správnych deliktoch</a:t>
            </a:r>
          </a:p>
          <a:p>
            <a:endParaRPr lang="sk-SK" dirty="0"/>
          </a:p>
        </p:txBody>
      </p:sp>
      <p:sp>
        <p:nvSpPr>
          <p:cNvPr id="4" name="Zástupný objekt pre číslo snímky 3">
            <a:extLst>
              <a:ext uri="{FF2B5EF4-FFF2-40B4-BE49-F238E27FC236}">
                <a16:creationId xmlns:a16="http://schemas.microsoft.com/office/drawing/2014/main" id="{1CCE7B78-865E-FEA8-8430-FC24F87E0EF6}"/>
              </a:ext>
            </a:extLst>
          </p:cNvPr>
          <p:cNvSpPr>
            <a:spLocks noGrp="1"/>
          </p:cNvSpPr>
          <p:nvPr>
            <p:ph type="sldNum" sz="quarter" idx="5"/>
          </p:nvPr>
        </p:nvSpPr>
        <p:spPr/>
        <p:txBody>
          <a:bodyPr/>
          <a:lstStyle/>
          <a:p>
            <a:fld id="{6722377C-02C1-2044-AC62-928015792F7C}" type="slidenum">
              <a:rPr lang="en-SK" smtClean="0"/>
              <a:t>79</a:t>
            </a:fld>
            <a:endParaRPr lang="en-SK"/>
          </a:p>
        </p:txBody>
      </p:sp>
    </p:spTree>
    <p:extLst>
      <p:ext uri="{BB962C8B-B14F-4D97-AF65-F5344CB8AC3E}">
        <p14:creationId xmlns:p14="http://schemas.microsoft.com/office/powerpoint/2010/main" val="384590799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AFD9B-B0A1-38CF-3FB7-F42F9BC92BEC}"/>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2AE5CDE9-D8E2-E280-9273-826BE2A3AE15}"/>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04646D61-F533-6670-F5A7-51860FD339E3}"/>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A299F361-7BF6-3B56-5954-CE0EA1F5A19C}"/>
              </a:ext>
            </a:extLst>
          </p:cNvPr>
          <p:cNvSpPr>
            <a:spLocks noGrp="1"/>
          </p:cNvSpPr>
          <p:nvPr>
            <p:ph type="sldNum" sz="quarter" idx="5"/>
          </p:nvPr>
        </p:nvSpPr>
        <p:spPr/>
        <p:txBody>
          <a:bodyPr/>
          <a:lstStyle/>
          <a:p>
            <a:fld id="{6722377C-02C1-2044-AC62-928015792F7C}" type="slidenum">
              <a:rPr lang="en-SK" smtClean="0"/>
              <a:t>80</a:t>
            </a:fld>
            <a:endParaRPr lang="en-SK"/>
          </a:p>
        </p:txBody>
      </p:sp>
    </p:spTree>
    <p:extLst>
      <p:ext uri="{BB962C8B-B14F-4D97-AF65-F5344CB8AC3E}">
        <p14:creationId xmlns:p14="http://schemas.microsoft.com/office/powerpoint/2010/main" val="2311941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7FE0F-F1E8-F384-25D2-13805BA7274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62D95393-970F-75B5-96CC-E4BF9C33E92B}"/>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2DB8339-A1C2-F07D-31DB-2FB64EC4C60A}"/>
              </a:ext>
            </a:extLst>
          </p:cNvPr>
          <p:cNvSpPr>
            <a:spLocks noGrp="1"/>
          </p:cNvSpPr>
          <p:nvPr>
            <p:ph type="body" idx="1"/>
          </p:nvPr>
        </p:nvSpPr>
        <p:spPr/>
        <p:txBody>
          <a:bodyPr/>
          <a:lstStyle/>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269D4DF2-D39E-0168-F8E0-1F4A9B740627}"/>
              </a:ext>
            </a:extLst>
          </p:cNvPr>
          <p:cNvSpPr>
            <a:spLocks noGrp="1"/>
          </p:cNvSpPr>
          <p:nvPr>
            <p:ph type="sldNum" sz="quarter" idx="5"/>
          </p:nvPr>
        </p:nvSpPr>
        <p:spPr/>
        <p:txBody>
          <a:bodyPr/>
          <a:lstStyle/>
          <a:p>
            <a:fld id="{6722377C-02C1-2044-AC62-928015792F7C}" type="slidenum">
              <a:rPr lang="en-SK" smtClean="0"/>
              <a:t>9</a:t>
            </a:fld>
            <a:endParaRPr lang="en-SK"/>
          </a:p>
        </p:txBody>
      </p:sp>
    </p:spTree>
    <p:extLst>
      <p:ext uri="{BB962C8B-B14F-4D97-AF65-F5344CB8AC3E}">
        <p14:creationId xmlns:p14="http://schemas.microsoft.com/office/powerpoint/2010/main" val="21814489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3A3CB-AAA2-379F-82DA-EB7CBF59C68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52DDC158-E0E9-EF18-5581-4EDFFBA8A51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60729851-8DB6-3DCE-C6B7-A380B6B5FD6F}"/>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6EF2398B-EAAA-893E-70B5-7803F9E26228}"/>
              </a:ext>
            </a:extLst>
          </p:cNvPr>
          <p:cNvSpPr>
            <a:spLocks noGrp="1"/>
          </p:cNvSpPr>
          <p:nvPr>
            <p:ph type="sldNum" sz="quarter" idx="5"/>
          </p:nvPr>
        </p:nvSpPr>
        <p:spPr/>
        <p:txBody>
          <a:bodyPr/>
          <a:lstStyle/>
          <a:p>
            <a:fld id="{6722377C-02C1-2044-AC62-928015792F7C}" type="slidenum">
              <a:rPr lang="en-SK" smtClean="0"/>
              <a:t>81</a:t>
            </a:fld>
            <a:endParaRPr lang="en-SK"/>
          </a:p>
        </p:txBody>
      </p:sp>
    </p:spTree>
    <p:extLst>
      <p:ext uri="{BB962C8B-B14F-4D97-AF65-F5344CB8AC3E}">
        <p14:creationId xmlns:p14="http://schemas.microsoft.com/office/powerpoint/2010/main" val="373988855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83877-2944-4D54-2E19-3F9617D9D5C7}"/>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8618CE0E-6516-A805-2CAE-02EC9744B57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DB241269-0D34-3651-1F4C-DCCF5689B18C}"/>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A7D5EC79-9D17-59B1-B132-5B5AEF7670DB}"/>
              </a:ext>
            </a:extLst>
          </p:cNvPr>
          <p:cNvSpPr>
            <a:spLocks noGrp="1"/>
          </p:cNvSpPr>
          <p:nvPr>
            <p:ph type="sldNum" sz="quarter" idx="5"/>
          </p:nvPr>
        </p:nvSpPr>
        <p:spPr/>
        <p:txBody>
          <a:bodyPr/>
          <a:lstStyle/>
          <a:p>
            <a:fld id="{6722377C-02C1-2044-AC62-928015792F7C}" type="slidenum">
              <a:rPr lang="en-SK" smtClean="0"/>
              <a:t>82</a:t>
            </a:fld>
            <a:endParaRPr lang="en-SK"/>
          </a:p>
        </p:txBody>
      </p:sp>
    </p:spTree>
    <p:extLst>
      <p:ext uri="{BB962C8B-B14F-4D97-AF65-F5344CB8AC3E}">
        <p14:creationId xmlns:p14="http://schemas.microsoft.com/office/powerpoint/2010/main" val="26781314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7147C-A1A8-D764-DF71-7F1DCEC9957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D5F469DD-154B-443F-3390-28E05BA64753}"/>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6BB4A52-0FCD-470F-7BA3-96F752BF91B0}"/>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B0B13F3A-9055-624B-22D7-8D3168B5F196}"/>
              </a:ext>
            </a:extLst>
          </p:cNvPr>
          <p:cNvSpPr>
            <a:spLocks noGrp="1"/>
          </p:cNvSpPr>
          <p:nvPr>
            <p:ph type="sldNum" sz="quarter" idx="5"/>
          </p:nvPr>
        </p:nvSpPr>
        <p:spPr/>
        <p:txBody>
          <a:bodyPr/>
          <a:lstStyle/>
          <a:p>
            <a:fld id="{6722377C-02C1-2044-AC62-928015792F7C}" type="slidenum">
              <a:rPr lang="en-SK" smtClean="0"/>
              <a:t>83</a:t>
            </a:fld>
            <a:endParaRPr lang="en-SK"/>
          </a:p>
        </p:txBody>
      </p:sp>
    </p:spTree>
    <p:extLst>
      <p:ext uri="{BB962C8B-B14F-4D97-AF65-F5344CB8AC3E}">
        <p14:creationId xmlns:p14="http://schemas.microsoft.com/office/powerpoint/2010/main" val="316707246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DB90F-F555-AC3E-CECE-037DCCC4E6F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A77AED41-B906-D39F-0D13-206D2069FA6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6109FD8-9792-5C02-2BDA-40AB3828CD84}"/>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316E8E92-4074-41ED-68A7-B6FBAD9C19DA}"/>
              </a:ext>
            </a:extLst>
          </p:cNvPr>
          <p:cNvSpPr>
            <a:spLocks noGrp="1"/>
          </p:cNvSpPr>
          <p:nvPr>
            <p:ph type="sldNum" sz="quarter" idx="5"/>
          </p:nvPr>
        </p:nvSpPr>
        <p:spPr/>
        <p:txBody>
          <a:bodyPr/>
          <a:lstStyle/>
          <a:p>
            <a:fld id="{6722377C-02C1-2044-AC62-928015792F7C}" type="slidenum">
              <a:rPr lang="en-SK" smtClean="0"/>
              <a:t>84</a:t>
            </a:fld>
            <a:endParaRPr lang="en-SK"/>
          </a:p>
        </p:txBody>
      </p:sp>
    </p:spTree>
    <p:extLst>
      <p:ext uri="{BB962C8B-B14F-4D97-AF65-F5344CB8AC3E}">
        <p14:creationId xmlns:p14="http://schemas.microsoft.com/office/powerpoint/2010/main" val="331489855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6CCD3-8E20-AC16-5DDA-2FFB1524051D}"/>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ED8A4BAC-50FD-710A-FFEF-D1EB8C686191}"/>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12EDDAB3-446F-5B18-3C41-34F76FF08919}"/>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3EBD46D-7F01-6D3B-4BB7-C9BAC3F79AEB}"/>
              </a:ext>
            </a:extLst>
          </p:cNvPr>
          <p:cNvSpPr>
            <a:spLocks noGrp="1"/>
          </p:cNvSpPr>
          <p:nvPr>
            <p:ph type="sldNum" sz="quarter" idx="5"/>
          </p:nvPr>
        </p:nvSpPr>
        <p:spPr/>
        <p:txBody>
          <a:bodyPr/>
          <a:lstStyle/>
          <a:p>
            <a:fld id="{6722377C-02C1-2044-AC62-928015792F7C}" type="slidenum">
              <a:rPr lang="en-SK" smtClean="0"/>
              <a:t>85</a:t>
            </a:fld>
            <a:endParaRPr lang="en-SK"/>
          </a:p>
        </p:txBody>
      </p:sp>
    </p:spTree>
    <p:extLst>
      <p:ext uri="{BB962C8B-B14F-4D97-AF65-F5344CB8AC3E}">
        <p14:creationId xmlns:p14="http://schemas.microsoft.com/office/powerpoint/2010/main" val="1364457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10711-C151-1AEA-2FCE-E74DFF23E3A8}"/>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FF048718-D142-4F6A-7E06-C4337FBE2DC5}"/>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A929AE84-BD9B-DAB5-34EE-7E96E660FD5C}"/>
              </a:ext>
            </a:extLst>
          </p:cNvPr>
          <p:cNvSpPr>
            <a:spLocks noGrp="1"/>
          </p:cNvSpPr>
          <p:nvPr>
            <p:ph type="body" idx="1"/>
          </p:nvPr>
        </p:nvSpPr>
        <p:spPr/>
        <p:txBody>
          <a:bodyPr/>
          <a:lstStyle/>
          <a:p>
            <a:r>
              <a:rPr lang="sk-SK" sz="1200" u="sng" kern="1200" dirty="0">
                <a:solidFill>
                  <a:schemeClr val="tx1"/>
                </a:solidFill>
                <a:effectLst/>
                <a:latin typeface="+mn-lt"/>
                <a:ea typeface="+mn-ea"/>
                <a:cs typeface="+mn-cs"/>
              </a:rPr>
              <a:t>17. Poznámka</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b="1" i="1" kern="1200" dirty="0">
                <a:solidFill>
                  <a:schemeClr val="tx1"/>
                </a:solidFill>
                <a:effectLst/>
                <a:latin typeface="+mn-lt"/>
                <a:ea typeface="+mn-ea"/>
                <a:cs typeface="+mn-cs"/>
              </a:rPr>
              <a:t>§ 80 Register fyzických osôb v športe </a:t>
            </a:r>
            <a:r>
              <a:rPr lang="sk-SK" sz="1200" i="1" kern="1200" dirty="0">
                <a:solidFill>
                  <a:schemeClr val="tx1"/>
                </a:solidFill>
                <a:effectLst/>
                <a:latin typeface="+mn-lt"/>
                <a:ea typeface="+mn-ea"/>
                <a:cs typeface="+mn-cs"/>
              </a:rPr>
              <a:t>(2)O každej fyzickej osobe sa do registra fyzických osôb v športe zapisujú tieto údaje....</a:t>
            </a:r>
            <a:endParaRPr lang="sk-SK" sz="1200" kern="1200" dirty="0">
              <a:solidFill>
                <a:schemeClr val="tx1"/>
              </a:solidFill>
              <a:effectLst/>
              <a:latin typeface="+mn-lt"/>
              <a:ea typeface="+mn-ea"/>
              <a:cs typeface="+mn-cs"/>
            </a:endParaRPr>
          </a:p>
          <a:p>
            <a:endParaRPr lang="sk-SK" sz="1200" kern="1200" dirty="0">
              <a:solidFill>
                <a:schemeClr val="tx1"/>
              </a:solidFill>
              <a:effectLst/>
              <a:latin typeface="+mn-lt"/>
              <a:ea typeface="+mn-ea"/>
              <a:cs typeface="+mn-cs"/>
            </a:endParaRPr>
          </a:p>
          <a:p>
            <a:r>
              <a:rPr lang="sk-SK" sz="1200" u="sng" kern="1200" dirty="0">
                <a:solidFill>
                  <a:schemeClr val="tx1"/>
                </a:solidFill>
                <a:effectLst/>
                <a:latin typeface="+mn-lt"/>
                <a:ea typeface="+mn-ea"/>
                <a:cs typeface="+mn-cs"/>
              </a:rPr>
              <a:t>18. Znenie do 01.07.2025: </a:t>
            </a:r>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(10) Športová organizácia je povinná umožniť osobe s jej príslušnosťou účasť na športovej reprezentácii.</a:t>
            </a:r>
          </a:p>
          <a:p>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FC8D43C7-A34C-7DFA-259D-5C4B35DBD03D}"/>
              </a:ext>
            </a:extLst>
          </p:cNvPr>
          <p:cNvSpPr>
            <a:spLocks noGrp="1"/>
          </p:cNvSpPr>
          <p:nvPr>
            <p:ph type="sldNum" sz="quarter" idx="5"/>
          </p:nvPr>
        </p:nvSpPr>
        <p:spPr/>
        <p:txBody>
          <a:bodyPr/>
          <a:lstStyle/>
          <a:p>
            <a:fld id="{6722377C-02C1-2044-AC62-928015792F7C}" type="slidenum">
              <a:rPr lang="en-SK" smtClean="0"/>
              <a:t>10</a:t>
            </a:fld>
            <a:endParaRPr lang="en-SK"/>
          </a:p>
        </p:txBody>
      </p:sp>
    </p:spTree>
    <p:extLst>
      <p:ext uri="{BB962C8B-B14F-4D97-AF65-F5344CB8AC3E}">
        <p14:creationId xmlns:p14="http://schemas.microsoft.com/office/powerpoint/2010/main" val="12066896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91FC106-AE90-FDE8-E582-AB44E45BA145}"/>
              </a:ext>
            </a:extLst>
          </p:cNvPr>
          <p:cNvCxnSpPr/>
          <p:nvPr userDrawn="1"/>
        </p:nvCxnSpPr>
        <p:spPr>
          <a:xfrm>
            <a:off x="5782962" y="3015049"/>
            <a:ext cx="0" cy="765001"/>
          </a:xfrm>
          <a:prstGeom prst="line">
            <a:avLst/>
          </a:prstGeom>
          <a:ln w="57150">
            <a:solidFill>
              <a:srgbClr val="004B98"/>
            </a:solidFill>
          </a:ln>
        </p:spPr>
        <p:style>
          <a:lnRef idx="2">
            <a:schemeClr val="accent1"/>
          </a:lnRef>
          <a:fillRef idx="0">
            <a:schemeClr val="accent1"/>
          </a:fillRef>
          <a:effectRef idx="1">
            <a:schemeClr val="accent1"/>
          </a:effectRef>
          <a:fontRef idx="minor">
            <a:schemeClr val="tx1"/>
          </a:fontRef>
        </p:style>
      </p:cxnSp>
      <p:pic>
        <p:nvPicPr>
          <p:cNvPr id="11" name="Picture 10" descr="A red and blue shield with a white cross&#10;&#10;Description automatically generated">
            <a:extLst>
              <a:ext uri="{FF2B5EF4-FFF2-40B4-BE49-F238E27FC236}">
                <a16:creationId xmlns:a16="http://schemas.microsoft.com/office/drawing/2014/main" id="{2AB84A3E-48EF-775F-7569-D923685FC595}"/>
              </a:ext>
            </a:extLst>
          </p:cNvPr>
          <p:cNvPicPr>
            <a:picLocks noChangeAspect="1"/>
          </p:cNvPicPr>
          <p:nvPr userDrawn="1"/>
        </p:nvPicPr>
        <p:blipFill>
          <a:blip r:embed="rId2"/>
          <a:stretch>
            <a:fillRect/>
          </a:stretch>
        </p:blipFill>
        <p:spPr>
          <a:xfrm>
            <a:off x="3706532" y="2115673"/>
            <a:ext cx="1681688" cy="1924706"/>
          </a:xfrm>
          <a:prstGeom prst="rect">
            <a:avLst/>
          </a:prstGeom>
        </p:spPr>
      </p:pic>
      <p:cxnSp>
        <p:nvCxnSpPr>
          <p:cNvPr id="12" name="Straight Connector 11">
            <a:extLst>
              <a:ext uri="{FF2B5EF4-FFF2-40B4-BE49-F238E27FC236}">
                <a16:creationId xmlns:a16="http://schemas.microsoft.com/office/drawing/2014/main" id="{65A287CE-99B3-6903-6065-59E46E581669}"/>
              </a:ext>
            </a:extLst>
          </p:cNvPr>
          <p:cNvCxnSpPr>
            <a:cxnSpLocks/>
          </p:cNvCxnSpPr>
          <p:nvPr userDrawn="1"/>
        </p:nvCxnSpPr>
        <p:spPr>
          <a:xfrm>
            <a:off x="5782962" y="-1"/>
            <a:ext cx="0" cy="3015050"/>
          </a:xfrm>
          <a:prstGeom prst="line">
            <a:avLst/>
          </a:prstGeom>
          <a:ln w="57150">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6E7D8B6-94E5-9690-732A-ED5B82768333}"/>
              </a:ext>
            </a:extLst>
          </p:cNvPr>
          <p:cNvCxnSpPr>
            <a:cxnSpLocks/>
          </p:cNvCxnSpPr>
          <p:nvPr userDrawn="1"/>
        </p:nvCxnSpPr>
        <p:spPr>
          <a:xfrm>
            <a:off x="5782962" y="3780050"/>
            <a:ext cx="0" cy="3077950"/>
          </a:xfrm>
          <a:prstGeom prst="line">
            <a:avLst/>
          </a:prstGeom>
          <a:ln w="57150">
            <a:solidFill>
              <a:srgbClr val="FF26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96120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736BA33F-0CCF-DBB1-91D8-095FAE874C50}"/>
              </a:ext>
            </a:extLst>
          </p:cNvPr>
          <p:cNvCxnSpPr/>
          <p:nvPr userDrawn="1"/>
        </p:nvCxnSpPr>
        <p:spPr>
          <a:xfrm>
            <a:off x="700488" y="999462"/>
            <a:ext cx="0" cy="489096"/>
          </a:xfrm>
          <a:prstGeom prst="line">
            <a:avLst/>
          </a:prstGeom>
          <a:ln w="57150">
            <a:solidFill>
              <a:srgbClr val="E4010F"/>
            </a:solidFill>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1038905-23D1-5655-8DC1-B43F0953CC54}"/>
              </a:ext>
            </a:extLst>
          </p:cNvPr>
          <p:cNvSpPr>
            <a:spLocks noGrp="1"/>
          </p:cNvSpPr>
          <p:nvPr>
            <p:ph type="title"/>
          </p:nvPr>
        </p:nvSpPr>
        <p:spPr>
          <a:xfrm>
            <a:off x="672575" y="482085"/>
            <a:ext cx="11519425" cy="517377"/>
          </a:xfrm>
          <a:solidFill>
            <a:srgbClr val="004B98"/>
          </a:solidFill>
        </p:spPr>
        <p:txBody>
          <a:bodyPr>
            <a:normAutofit/>
          </a:bodyPr>
          <a:lstStyle/>
          <a:p>
            <a:endParaRPr lang="en-SK" sz="2000">
              <a:solidFill>
                <a:schemeClr val="bg1"/>
              </a:solidFill>
              <a:latin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6ED6C03E-AF81-771F-5993-4D80B994BDA9}"/>
              </a:ext>
            </a:extLst>
          </p:cNvPr>
          <p:cNvCxnSpPr>
            <a:cxnSpLocks/>
          </p:cNvCxnSpPr>
          <p:nvPr userDrawn="1"/>
        </p:nvCxnSpPr>
        <p:spPr>
          <a:xfrm flipV="1">
            <a:off x="700488" y="0"/>
            <a:ext cx="0" cy="482085"/>
          </a:xfrm>
          <a:prstGeom prst="line">
            <a:avLst/>
          </a:prstGeom>
          <a:ln w="57150">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pic>
        <p:nvPicPr>
          <p:cNvPr id="18" name="Picture 17" descr="A red and blue shield with a white cross&#10;&#10;Description automatically generated">
            <a:extLst>
              <a:ext uri="{FF2B5EF4-FFF2-40B4-BE49-F238E27FC236}">
                <a16:creationId xmlns:a16="http://schemas.microsoft.com/office/drawing/2014/main" id="{805A44EB-9D92-B3AA-1192-3D73598BFEDC}"/>
              </a:ext>
            </a:extLst>
          </p:cNvPr>
          <p:cNvPicPr>
            <a:picLocks noChangeAspect="1"/>
          </p:cNvPicPr>
          <p:nvPr userDrawn="1"/>
        </p:nvPicPr>
        <p:blipFill>
          <a:blip r:embed="rId2"/>
          <a:stretch>
            <a:fillRect/>
          </a:stretch>
        </p:blipFill>
        <p:spPr>
          <a:xfrm>
            <a:off x="8576848" y="5780171"/>
            <a:ext cx="538420" cy="616226"/>
          </a:xfrm>
          <a:prstGeom prst="rect">
            <a:avLst/>
          </a:prstGeom>
        </p:spPr>
      </p:pic>
      <p:sp>
        <p:nvSpPr>
          <p:cNvPr id="19" name="TextBox 18">
            <a:extLst>
              <a:ext uri="{FF2B5EF4-FFF2-40B4-BE49-F238E27FC236}">
                <a16:creationId xmlns:a16="http://schemas.microsoft.com/office/drawing/2014/main" id="{4AAB008B-E734-B2BA-8878-EDBE38C94E8A}"/>
              </a:ext>
            </a:extLst>
          </p:cNvPr>
          <p:cNvSpPr txBox="1"/>
          <p:nvPr userDrawn="1"/>
        </p:nvSpPr>
        <p:spPr>
          <a:xfrm>
            <a:off x="9115268" y="5857452"/>
            <a:ext cx="1781666" cy="230832"/>
          </a:xfrm>
          <a:prstGeom prst="rect">
            <a:avLst/>
          </a:prstGeom>
          <a:noFill/>
        </p:spPr>
        <p:txBody>
          <a:bodyPr wrap="square" rtlCol="0">
            <a:spAutoFit/>
          </a:bodyPr>
          <a:lstStyle/>
          <a:p>
            <a:r>
              <a:rPr lang="en-SK" sz="900">
                <a:solidFill>
                  <a:srgbClr val="004B98"/>
                </a:solidFill>
              </a:rPr>
              <a:t>MINISTERSTVO</a:t>
            </a:r>
          </a:p>
        </p:txBody>
      </p:sp>
      <p:cxnSp>
        <p:nvCxnSpPr>
          <p:cNvPr id="20" name="Straight Connector 19">
            <a:extLst>
              <a:ext uri="{FF2B5EF4-FFF2-40B4-BE49-F238E27FC236}">
                <a16:creationId xmlns:a16="http://schemas.microsoft.com/office/drawing/2014/main" id="{FF77CCFA-0BB1-2380-221C-E2A9142E260A}"/>
              </a:ext>
            </a:extLst>
          </p:cNvPr>
          <p:cNvCxnSpPr/>
          <p:nvPr userDrawn="1"/>
        </p:nvCxnSpPr>
        <p:spPr>
          <a:xfrm>
            <a:off x="9115268" y="6088284"/>
            <a:ext cx="349243"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F7666D4D-ED7E-9071-5B48-088921BCC57D}"/>
              </a:ext>
            </a:extLst>
          </p:cNvPr>
          <p:cNvCxnSpPr/>
          <p:nvPr userDrawn="1"/>
        </p:nvCxnSpPr>
        <p:spPr>
          <a:xfrm>
            <a:off x="9464511" y="6088284"/>
            <a:ext cx="358219" cy="0"/>
          </a:xfrm>
          <a:prstGeom prst="line">
            <a:avLst/>
          </a:prstGeom>
          <a:ln>
            <a:solidFill>
              <a:srgbClr val="004B98"/>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C5E0750-691B-2597-DBBD-0B9818A96646}"/>
              </a:ext>
            </a:extLst>
          </p:cNvPr>
          <p:cNvCxnSpPr/>
          <p:nvPr userDrawn="1"/>
        </p:nvCxnSpPr>
        <p:spPr>
          <a:xfrm>
            <a:off x="9822730" y="6088284"/>
            <a:ext cx="2369270" cy="0"/>
          </a:xfrm>
          <a:prstGeom prst="line">
            <a:avLst/>
          </a:prstGeom>
          <a:ln>
            <a:solidFill>
              <a:srgbClr val="E4010F"/>
            </a:solidFill>
          </a:ln>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DCD5AE8C-F891-FEFF-44F5-AE5A21AB378B}"/>
              </a:ext>
            </a:extLst>
          </p:cNvPr>
          <p:cNvSpPr txBox="1"/>
          <p:nvPr userDrawn="1"/>
        </p:nvSpPr>
        <p:spPr>
          <a:xfrm>
            <a:off x="9115268" y="6072651"/>
            <a:ext cx="1781666" cy="507831"/>
          </a:xfrm>
          <a:prstGeom prst="rect">
            <a:avLst/>
          </a:prstGeom>
          <a:noFill/>
        </p:spPr>
        <p:txBody>
          <a:bodyPr wrap="square" rtlCol="0">
            <a:spAutoFit/>
          </a:bodyPr>
          <a:lstStyle/>
          <a:p>
            <a:r>
              <a:rPr lang="en-SK" sz="900">
                <a:solidFill>
                  <a:srgbClr val="004B98"/>
                </a:solidFill>
              </a:rPr>
              <a:t>CESTOVNÉHO RUCHU </a:t>
            </a:r>
          </a:p>
          <a:p>
            <a:r>
              <a:rPr lang="en-SK" sz="900">
                <a:solidFill>
                  <a:srgbClr val="004B98"/>
                </a:solidFill>
              </a:rPr>
              <a:t>A ŠPORTU</a:t>
            </a:r>
          </a:p>
          <a:p>
            <a:r>
              <a:rPr lang="en-SK" sz="900">
                <a:solidFill>
                  <a:srgbClr val="004B98"/>
                </a:solidFill>
              </a:rPr>
              <a:t>SLOVENSKEJ REPUBLIKY </a:t>
            </a:r>
          </a:p>
        </p:txBody>
      </p:sp>
      <p:cxnSp>
        <p:nvCxnSpPr>
          <p:cNvPr id="24" name="Straight Connector 23">
            <a:extLst>
              <a:ext uri="{FF2B5EF4-FFF2-40B4-BE49-F238E27FC236}">
                <a16:creationId xmlns:a16="http://schemas.microsoft.com/office/drawing/2014/main" id="{FCD738EC-574C-51C3-BD95-F48AE69A4D8B}"/>
              </a:ext>
            </a:extLst>
          </p:cNvPr>
          <p:cNvCxnSpPr/>
          <p:nvPr userDrawn="1"/>
        </p:nvCxnSpPr>
        <p:spPr>
          <a:xfrm>
            <a:off x="0" y="6088284"/>
            <a:ext cx="8299048" cy="0"/>
          </a:xfrm>
          <a:prstGeom prst="line">
            <a:avLst/>
          </a:prstGeom>
          <a:ln>
            <a:solidFill>
              <a:srgbClr val="E4010F"/>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48112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3EFB-6A20-7CC6-357C-3C7A922BF5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K"/>
          </a:p>
        </p:txBody>
      </p:sp>
      <p:sp>
        <p:nvSpPr>
          <p:cNvPr id="3" name="Text Placeholder 2">
            <a:extLst>
              <a:ext uri="{FF2B5EF4-FFF2-40B4-BE49-F238E27FC236}">
                <a16:creationId xmlns:a16="http://schemas.microsoft.com/office/drawing/2014/main" id="{3A1C7959-2C27-BD82-5B85-9BED5241E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K"/>
          </a:p>
        </p:txBody>
      </p:sp>
      <p:sp>
        <p:nvSpPr>
          <p:cNvPr id="4" name="Date Placeholder 3">
            <a:extLst>
              <a:ext uri="{FF2B5EF4-FFF2-40B4-BE49-F238E27FC236}">
                <a16:creationId xmlns:a16="http://schemas.microsoft.com/office/drawing/2014/main" id="{D32B44D6-00B2-6018-B427-FB1DBFC7B9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89CBD1-BB55-1842-AFC5-F784FFFE1E27}" type="datetimeFigureOut">
              <a:rPr lang="en-SK" smtClean="0"/>
              <a:t>10/21/2025</a:t>
            </a:fld>
            <a:endParaRPr lang="en-SK"/>
          </a:p>
        </p:txBody>
      </p:sp>
      <p:sp>
        <p:nvSpPr>
          <p:cNvPr id="5" name="Footer Placeholder 4">
            <a:extLst>
              <a:ext uri="{FF2B5EF4-FFF2-40B4-BE49-F238E27FC236}">
                <a16:creationId xmlns:a16="http://schemas.microsoft.com/office/drawing/2014/main" id="{30D86E3D-DBF0-96AF-C880-E5D618870C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SK"/>
          </a:p>
        </p:txBody>
      </p:sp>
      <p:sp>
        <p:nvSpPr>
          <p:cNvPr id="6" name="Slide Number Placeholder 5">
            <a:extLst>
              <a:ext uri="{FF2B5EF4-FFF2-40B4-BE49-F238E27FC236}">
                <a16:creationId xmlns:a16="http://schemas.microsoft.com/office/drawing/2014/main" id="{F90640DB-110A-393B-B794-9407F6F10E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0E4AC7-6768-E740-AFEE-C855427702D4}" type="slidenum">
              <a:rPr lang="en-SK" smtClean="0"/>
              <a:t>‹#›</a:t>
            </a:fld>
            <a:endParaRPr lang="en-SK"/>
          </a:p>
        </p:txBody>
      </p:sp>
    </p:spTree>
    <p:extLst>
      <p:ext uri="{BB962C8B-B14F-4D97-AF65-F5344CB8AC3E}">
        <p14:creationId xmlns:p14="http://schemas.microsoft.com/office/powerpoint/2010/main" val="1116145148"/>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2.bmp"/><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3A905953-CF00-45D7-2BF4-E642EE0AB00C}"/>
              </a:ext>
            </a:extLst>
          </p:cNvPr>
          <p:cNvSpPr>
            <a:spLocks noGrp="1"/>
          </p:cNvSpPr>
          <p:nvPr>
            <p:ph type="ctrTitle" idx="4294967295"/>
          </p:nvPr>
        </p:nvSpPr>
        <p:spPr>
          <a:xfrm>
            <a:off x="6096000" y="1981762"/>
            <a:ext cx="5848350" cy="2755338"/>
          </a:xfrm>
        </p:spPr>
        <p:txBody>
          <a:bodyPr>
            <a:normAutofit/>
          </a:bodyPr>
          <a:lstStyle/>
          <a:p>
            <a:r>
              <a:rPr lang="sk-SK" sz="3200" b="1" dirty="0">
                <a:solidFill>
                  <a:srgbClr val="004B98"/>
                </a:solidFill>
                <a:latin typeface="Calibri" panose="020F0502020204030204" pitchFamily="34" charset="0"/>
                <a:ea typeface="Calibri"/>
                <a:cs typeface="Calibri" panose="020F0502020204030204" pitchFamily="34" charset="0"/>
              </a:rPr>
              <a:t>Novela zákona č. 440/2015 Z. z. </a:t>
            </a:r>
            <a:br>
              <a:rPr lang="sk-SK" sz="3200" b="1" dirty="0">
                <a:solidFill>
                  <a:srgbClr val="004B98"/>
                </a:solidFill>
                <a:latin typeface="Calibri" panose="020F0502020204030204" pitchFamily="34" charset="0"/>
                <a:ea typeface="Calibri"/>
                <a:cs typeface="Calibri" panose="020F0502020204030204" pitchFamily="34" charset="0"/>
              </a:rPr>
            </a:br>
            <a:r>
              <a:rPr lang="sk-SK" sz="3200" b="1" dirty="0">
                <a:solidFill>
                  <a:srgbClr val="004B98"/>
                </a:solidFill>
                <a:latin typeface="Calibri" panose="020F0502020204030204" pitchFamily="34" charset="0"/>
                <a:ea typeface="Calibri"/>
                <a:cs typeface="Calibri" panose="020F0502020204030204" pitchFamily="34" charset="0"/>
              </a:rPr>
              <a:t>o športe a o zmene a doplnení niektorých zákonov.</a:t>
            </a:r>
            <a:br>
              <a:rPr lang="sk-SK" b="1" dirty="0"/>
            </a:br>
            <a:endParaRPr lang="sk-SK" sz="3200" b="1" dirty="0">
              <a:solidFill>
                <a:srgbClr val="004B98"/>
              </a:solidFill>
              <a:latin typeface="Calibri" panose="020F0502020204030204" pitchFamily="34" charset="0"/>
              <a:ea typeface="Calibri"/>
              <a:cs typeface="Calibri" panose="020F0502020204030204" pitchFamily="34" charset="0"/>
            </a:endParaRPr>
          </a:p>
        </p:txBody>
      </p:sp>
      <p:sp>
        <p:nvSpPr>
          <p:cNvPr id="2" name="Title 14">
            <a:extLst>
              <a:ext uri="{FF2B5EF4-FFF2-40B4-BE49-F238E27FC236}">
                <a16:creationId xmlns:a16="http://schemas.microsoft.com/office/drawing/2014/main" id="{BB90C29C-D68A-4D3D-4024-B989D99F6CC8}"/>
              </a:ext>
            </a:extLst>
          </p:cNvPr>
          <p:cNvSpPr txBox="1">
            <a:spLocks/>
          </p:cNvSpPr>
          <p:nvPr/>
        </p:nvSpPr>
        <p:spPr>
          <a:xfrm>
            <a:off x="6111240" y="3752650"/>
            <a:ext cx="5848350" cy="2755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k-SK" sz="3200" b="1" dirty="0">
                <a:solidFill>
                  <a:srgbClr val="004B98"/>
                </a:solidFill>
                <a:latin typeface="Calibri" panose="020F0502020204030204" pitchFamily="34" charset="0"/>
                <a:ea typeface="Calibri"/>
                <a:cs typeface="Calibri" panose="020F0502020204030204" pitchFamily="34" charset="0"/>
              </a:rPr>
              <a:t>Účinná od 1.7.2025.</a:t>
            </a:r>
          </a:p>
          <a:p>
            <a:endParaRPr lang="sk-SK" sz="3200" b="1" dirty="0">
              <a:solidFill>
                <a:srgbClr val="004B98"/>
              </a:solidFill>
              <a:latin typeface="Calibri" panose="020F0502020204030204" pitchFamily="34" charset="0"/>
              <a:ea typeface="Calibri"/>
              <a:cs typeface="Calibri" panose="020F0502020204030204" pitchFamily="34" charset="0"/>
            </a:endParaRPr>
          </a:p>
          <a:p>
            <a:endParaRPr lang="sk-SK" sz="3200" b="1" dirty="0">
              <a:solidFill>
                <a:srgbClr val="004B98"/>
              </a:solidFill>
              <a:latin typeface="Calibri" panose="020F0502020204030204" pitchFamily="34" charset="0"/>
              <a:ea typeface="Calibri"/>
              <a:cs typeface="Calibri" panose="020F0502020204030204" pitchFamily="34" charset="0"/>
            </a:endParaRPr>
          </a:p>
          <a:p>
            <a:endParaRPr lang="sk-SK" sz="3200" b="1" dirty="0">
              <a:solidFill>
                <a:srgbClr val="004B98"/>
              </a:solidFill>
              <a:latin typeface="Calibri" panose="020F0502020204030204" pitchFamily="34" charset="0"/>
              <a:ea typeface="Calibri"/>
              <a:cs typeface="Calibri" panose="020F0502020204030204" pitchFamily="34" charset="0"/>
            </a:endParaRPr>
          </a:p>
          <a:p>
            <a:r>
              <a:rPr lang="sk-SK" sz="1800" b="1" dirty="0">
                <a:solidFill>
                  <a:srgbClr val="004B98"/>
                </a:solidFill>
                <a:latin typeface="Calibri" panose="020F0502020204030204" pitchFamily="34" charset="0"/>
                <a:ea typeface="Calibri"/>
                <a:cs typeface="Calibri" panose="020F0502020204030204" pitchFamily="34" charset="0"/>
              </a:rPr>
              <a:t>Sekcia financovania športu a štátnej športovej politiky </a:t>
            </a:r>
            <a:br>
              <a:rPr lang="sk-SK" b="1" dirty="0"/>
            </a:br>
            <a:endParaRPr lang="sk-SK" sz="3200" b="1" dirty="0">
              <a:solidFill>
                <a:srgbClr val="004B98"/>
              </a:solidFill>
              <a:latin typeface="Calibri" panose="020F0502020204030204" pitchFamily="34" charset="0"/>
              <a:ea typeface="Calibri"/>
              <a:cs typeface="Calibri" panose="020F0502020204030204" pitchFamily="34" charset="0"/>
            </a:endParaRPr>
          </a:p>
        </p:txBody>
      </p:sp>
    </p:spTree>
    <p:extLst>
      <p:ext uri="{BB962C8B-B14F-4D97-AF65-F5344CB8AC3E}">
        <p14:creationId xmlns:p14="http://schemas.microsoft.com/office/powerpoint/2010/main" val="3342310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ACDAE-2949-F769-4FEB-2CB540CE3E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F5A06C-FFDC-7AF2-8C78-B45A09182BB8}"/>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29849A9E-3242-BF57-DC1C-E8D7531213F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FCACD7B5-DC77-D761-E994-B462F84304E9}"/>
              </a:ext>
            </a:extLst>
          </p:cNvPr>
          <p:cNvSpPr txBox="1"/>
          <p:nvPr/>
        </p:nvSpPr>
        <p:spPr>
          <a:xfrm>
            <a:off x="672575" y="1671689"/>
            <a:ext cx="10970370" cy="6155531"/>
          </a:xfrm>
          <a:prstGeom prst="rect">
            <a:avLst/>
          </a:prstGeom>
          <a:noFill/>
        </p:spPr>
        <p:txBody>
          <a:bodyPr wrap="square" rtlCol="0">
            <a:spAutoFit/>
          </a:bodyPr>
          <a:lstStyle/>
          <a:p>
            <a:pPr lvl="0"/>
            <a:r>
              <a:rPr lang="sk-SK" sz="2000" b="1" dirty="0">
                <a:solidFill>
                  <a:schemeClr val="tx2">
                    <a:lumMod val="75000"/>
                    <a:lumOff val="25000"/>
                  </a:schemeClr>
                </a:solidFill>
              </a:rPr>
              <a:t>17. </a:t>
            </a:r>
            <a:r>
              <a:rPr lang="sk-SK" b="1" dirty="0"/>
              <a:t>V § 8 ods. 3 sa slová „až r), ods. 4 až 7“ nahrádzajú slovami „až q) a ods. 4 až 6“.</a:t>
            </a:r>
            <a:endParaRPr lang="sk-SK" dirty="0"/>
          </a:p>
          <a:p>
            <a:r>
              <a:rPr lang="sk-SK" dirty="0"/>
              <a:t> </a:t>
            </a:r>
          </a:p>
          <a:p>
            <a:r>
              <a:rPr lang="sk-SK" dirty="0"/>
              <a:t>Športová organizácia vedie zdrojovú evidenciu osôb s jej príslušnosťou. O fyzických osobách sa v zdrojovej evidencii vedú údaje v rozsahu podľa </a:t>
            </a:r>
            <a:r>
              <a:rPr lang="sk-SK" b="1" i="1" dirty="0"/>
              <a:t>§ 80 ods. 2 písm. a), b), d) až q) a ods. 4 až 6.</a:t>
            </a:r>
          </a:p>
          <a:p>
            <a:endParaRPr lang="sk-SK" b="1" i="1" dirty="0"/>
          </a:p>
          <a:p>
            <a:pPr lvl="0"/>
            <a:r>
              <a:rPr lang="sk-SK" sz="2000" b="1" dirty="0">
                <a:solidFill>
                  <a:schemeClr val="tx2">
                    <a:lumMod val="75000"/>
                    <a:lumOff val="25000"/>
                  </a:schemeClr>
                </a:solidFill>
              </a:rPr>
              <a:t>18.  </a:t>
            </a:r>
            <a:r>
              <a:rPr lang="sk-SK" b="1" dirty="0"/>
              <a:t>V § 8 ods. 10 sa na konci bodka nahrádza čiarkou a pripájajú sa tieto slová: „ak bola na túto účasť nominovaná.“.</a:t>
            </a:r>
            <a:endParaRPr lang="sk-SK" dirty="0"/>
          </a:p>
          <a:p>
            <a:r>
              <a:rPr lang="sk-SK" dirty="0"/>
              <a:t>(10) Športová organizácia je povinná umožniť osobe s jej príslušnosťou účasť na športovej reprezentácii,</a:t>
            </a:r>
            <a:r>
              <a:rPr lang="sk-SK" b="1" i="1" dirty="0"/>
              <a:t> ak bola na túto účasť nominovaná.</a:t>
            </a:r>
          </a:p>
          <a:p>
            <a:endParaRPr lang="sk-SK" b="1" i="1" dirty="0"/>
          </a:p>
          <a:p>
            <a:endParaRPr lang="sk-SK" sz="1600" dirty="0"/>
          </a:p>
          <a:p>
            <a:endParaRPr lang="sk-SK" sz="1600" dirty="0"/>
          </a:p>
          <a:p>
            <a:pPr lvl="0"/>
            <a:endParaRPr lang="sk-SK"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2732242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26088-3832-69A2-ACC2-E7BC6527E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8A79DF-2C08-CEF7-8B63-205665CABB4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0EE91AA-543E-7407-DC7A-FFA993DFD31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678A187-5BB0-3B3F-3A6A-9D285B8F723E}"/>
              </a:ext>
            </a:extLst>
          </p:cNvPr>
          <p:cNvSpPr txBox="1"/>
          <p:nvPr/>
        </p:nvSpPr>
        <p:spPr>
          <a:xfrm>
            <a:off x="672575" y="1671689"/>
            <a:ext cx="10970370" cy="6217087"/>
          </a:xfrm>
          <a:prstGeom prst="rect">
            <a:avLst/>
          </a:prstGeom>
          <a:noFill/>
        </p:spPr>
        <p:txBody>
          <a:bodyPr wrap="square" rtlCol="0">
            <a:spAutoFit/>
          </a:bodyPr>
          <a:lstStyle/>
          <a:p>
            <a:pPr lvl="0"/>
            <a:r>
              <a:rPr lang="sk-SK" sz="2000" b="1" dirty="0">
                <a:solidFill>
                  <a:schemeClr val="tx2">
                    <a:lumMod val="75000"/>
                    <a:lumOff val="25000"/>
                  </a:schemeClr>
                </a:solidFill>
              </a:rPr>
              <a:t>19. </a:t>
            </a:r>
            <a:r>
              <a:rPr lang="sk-SK" b="1" dirty="0"/>
              <a:t>V § 9 ods. 4 písm. a) sa suma „250 000 eur“ nahrádza sumou „800 000 eur“.</a:t>
            </a:r>
            <a:endParaRPr lang="sk-SK" dirty="0"/>
          </a:p>
          <a:p>
            <a:r>
              <a:rPr lang="sk-SK" dirty="0"/>
              <a:t>(4) Športová organizácia, ktorá je prijímateľom verejných prostriedkov, je povinná mať riadnu účtovnú závierku a výročnú správu overenú audítorom, ak</a:t>
            </a:r>
          </a:p>
          <a:p>
            <a:r>
              <a:rPr lang="sk-SK" b="1" i="1" dirty="0"/>
              <a:t>a)príjem verejných prostriedkov v účtovnom roku, za ktorý je ročná účtovná závierka zostavená, presiahne </a:t>
            </a:r>
            <a:r>
              <a:rPr lang="sk-SK" b="1" i="1" u="sng" dirty="0"/>
              <a:t>800 000 eur</a:t>
            </a:r>
            <a:r>
              <a:rPr lang="sk-SK" i="1" dirty="0"/>
              <a:t>...</a:t>
            </a:r>
            <a:endParaRPr lang="sk-SK" dirty="0"/>
          </a:p>
          <a:p>
            <a:endParaRPr lang="sk-SK" dirty="0"/>
          </a:p>
          <a:p>
            <a:pPr lvl="0"/>
            <a:r>
              <a:rPr lang="sk-SK" sz="2000" b="1" dirty="0">
                <a:solidFill>
                  <a:schemeClr val="tx2">
                    <a:lumMod val="75000"/>
                    <a:lumOff val="25000"/>
                  </a:schemeClr>
                </a:solidFill>
              </a:rPr>
              <a:t>20. </a:t>
            </a:r>
            <a:r>
              <a:rPr lang="sk-SK" b="1" i="1" dirty="0"/>
              <a:t>V § 9 ods. 4 písm. b) sa suma „800 000 eur“ nahrádza sumou „2 000 000 eur“.</a:t>
            </a:r>
            <a:endParaRPr lang="sk-SK" dirty="0"/>
          </a:p>
          <a:p>
            <a:r>
              <a:rPr lang="sk-SK" dirty="0"/>
              <a:t>(4) Športová organizácia, ktorá je prijímateľom verejných prostriedkov, je povinná mať riadnu účtovnú závierku a výročnú správu overenú audítorom, ak</a:t>
            </a:r>
          </a:p>
          <a:p>
            <a:r>
              <a:rPr lang="sk-SK" b="1" i="1" dirty="0"/>
              <a:t>b) všetky príjmy športovej organizácie v účtovnom roku, za ktorý je ročná účtovná závierka zostavená, presiahnu </a:t>
            </a:r>
            <a:r>
              <a:rPr lang="sk-SK" b="1" i="1" u="sng" dirty="0"/>
              <a:t>2 000 000 eur</a:t>
            </a:r>
            <a:r>
              <a:rPr lang="sk-SK" b="1" i="1" dirty="0"/>
              <a:t>...</a:t>
            </a:r>
            <a:endParaRPr lang="sk-SK" dirty="0"/>
          </a:p>
          <a:p>
            <a:endParaRPr lang="sk-SK" dirty="0"/>
          </a:p>
          <a:p>
            <a:pPr lvl="0"/>
            <a:endParaRPr lang="sk-SK" sz="2000"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21477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7D2AD-BDA4-E3BF-3EF2-1BA39C776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7EFE19-B93D-867A-5386-16E83C001DC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50D3609-F1A6-832B-136F-41C745C30958}"/>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C37B2BA-BA70-084C-8130-F5BF078682A3}"/>
              </a:ext>
            </a:extLst>
          </p:cNvPr>
          <p:cNvSpPr txBox="1"/>
          <p:nvPr/>
        </p:nvSpPr>
        <p:spPr>
          <a:xfrm>
            <a:off x="672575" y="1671689"/>
            <a:ext cx="10970370" cy="5878532"/>
          </a:xfrm>
          <a:prstGeom prst="rect">
            <a:avLst/>
          </a:prstGeom>
          <a:noFill/>
        </p:spPr>
        <p:txBody>
          <a:bodyPr wrap="square" rtlCol="0">
            <a:spAutoFit/>
          </a:bodyPr>
          <a:lstStyle/>
          <a:p>
            <a:pPr lvl="0" algn="just"/>
            <a:r>
              <a:rPr lang="sk-SK" sz="2000" b="1" dirty="0">
                <a:solidFill>
                  <a:schemeClr val="tx2">
                    <a:lumMod val="75000"/>
                    <a:lumOff val="25000"/>
                  </a:schemeClr>
                </a:solidFill>
              </a:rPr>
              <a:t>21. </a:t>
            </a:r>
            <a:r>
              <a:rPr lang="sk-SK" b="1" dirty="0"/>
              <a:t>V § 9 ods. 5 písm. e)</a:t>
            </a:r>
            <a:r>
              <a:rPr lang="sk-SK" dirty="0"/>
              <a:t> sa za slovo „názov“ vkladajú slová „</a:t>
            </a:r>
            <a:r>
              <a:rPr lang="sk-SK" b="1" dirty="0"/>
              <a:t>alebo obchodné meno“,</a:t>
            </a:r>
            <a:r>
              <a:rPr lang="sk-SK" dirty="0"/>
              <a:t> za slovo „sídlo“ sa vkladajú slová „</a:t>
            </a:r>
            <a:r>
              <a:rPr lang="sk-SK" b="1" dirty="0"/>
              <a:t>alebo miesto podnikania</a:t>
            </a:r>
            <a:r>
              <a:rPr lang="sk-SK" dirty="0"/>
              <a:t>“ a za slová „právnických osôb“ sa vkladajú slová „</a:t>
            </a:r>
            <a:r>
              <a:rPr lang="sk-SK" b="1" dirty="0"/>
              <a:t>a fyzických osôb – podnikateľov“.</a:t>
            </a:r>
            <a:endParaRPr lang="sk-SK" dirty="0"/>
          </a:p>
          <a:p>
            <a:endParaRPr lang="sk-SK" i="1" dirty="0"/>
          </a:p>
          <a:p>
            <a:r>
              <a:rPr lang="sk-SK" i="1" dirty="0"/>
              <a:t>(5)Výročná správa obsahuje</a:t>
            </a:r>
            <a:endParaRPr lang="sk-SK" dirty="0"/>
          </a:p>
          <a:p>
            <a:pPr algn="just"/>
            <a:r>
              <a:rPr lang="sk-SK" i="1" dirty="0"/>
              <a:t>... e)meno, priezvisko fyzických osôb a názov </a:t>
            </a:r>
            <a:r>
              <a:rPr lang="sk-SK" b="1" i="1" dirty="0"/>
              <a:t>alebo obchodné meno</a:t>
            </a:r>
            <a:r>
              <a:rPr lang="sk-SK" i="1" dirty="0"/>
              <a:t>, sídlo </a:t>
            </a:r>
            <a:r>
              <a:rPr lang="sk-SK" b="1" i="1" dirty="0"/>
              <a:t>alebo miesto podnikania</a:t>
            </a:r>
            <a:r>
              <a:rPr lang="sk-SK" i="1" dirty="0"/>
              <a:t> a identifikačné číslo právnických </a:t>
            </a:r>
            <a:r>
              <a:rPr lang="sk-SK" b="1" i="1" dirty="0"/>
              <a:t>osôb a fyzických osôb – podnikateľov,</a:t>
            </a:r>
            <a:r>
              <a:rPr lang="sk-SK" i="1" dirty="0"/>
              <a:t> ktorým športová organizácia poskytla zo svojho rozpočtu prostriedky prevyšujúce v súčte sumu 5 000 eur, a účel, na ktorý boli tieto prostriedky určené,</a:t>
            </a:r>
            <a:endParaRPr lang="sk-SK" dirty="0"/>
          </a:p>
          <a:p>
            <a:pPr algn="just"/>
            <a:r>
              <a:rPr lang="sk-SK" i="1" dirty="0"/>
              <a:t>f)prehľad nákladov športovej organizácie a osobitne prehľad nákladov na prevádzku športovej organizácie, mzdové náklady, náklady na odmeny a náhrady výdavkov podľa osobitného predpisu,</a:t>
            </a:r>
            <a:r>
              <a:rPr lang="sk-SK" i="1" baseline="30000" dirty="0"/>
              <a:t>8)</a:t>
            </a:r>
            <a:r>
              <a:rPr lang="sk-SK" i="1" dirty="0"/>
              <a:t>...</a:t>
            </a:r>
            <a:endParaRPr lang="sk-SK" dirty="0"/>
          </a:p>
          <a:p>
            <a:pPr lvl="0"/>
            <a:endParaRPr lang="sk-SK"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2386383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3C0C1-D741-3FCE-EE16-1C3F54DD16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3D518-04D4-804A-65E3-2A55C85CE3C0}"/>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82D05AB4-B800-6064-251C-4C7E5621BCA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041BE1A-0539-53F6-99B8-89A498B3A787}"/>
              </a:ext>
            </a:extLst>
          </p:cNvPr>
          <p:cNvSpPr txBox="1"/>
          <p:nvPr/>
        </p:nvSpPr>
        <p:spPr>
          <a:xfrm>
            <a:off x="672575" y="1671689"/>
            <a:ext cx="10970370" cy="3016210"/>
          </a:xfrm>
          <a:prstGeom prst="rect">
            <a:avLst/>
          </a:prstGeom>
          <a:noFill/>
        </p:spPr>
        <p:txBody>
          <a:bodyPr wrap="square" rtlCol="0">
            <a:spAutoFit/>
          </a:bodyPr>
          <a:lstStyle/>
          <a:p>
            <a:pPr lvl="0"/>
            <a:r>
              <a:rPr lang="sk-SK" sz="2000" b="1" dirty="0">
                <a:solidFill>
                  <a:schemeClr val="tx2">
                    <a:lumMod val="75000"/>
                    <a:lumOff val="25000"/>
                  </a:schemeClr>
                </a:solidFill>
              </a:rPr>
              <a:t>22. </a:t>
            </a:r>
            <a:r>
              <a:rPr lang="sk-SK" b="1" dirty="0"/>
              <a:t>V § 10 ods. 1 druhej vete</a:t>
            </a:r>
            <a:r>
              <a:rPr lang="sk-SK" dirty="0"/>
              <a:t> sa suma „50 000 eur“ nahrádza sumou „500 000 eur“.</a:t>
            </a:r>
          </a:p>
          <a:p>
            <a:endParaRPr lang="sk-SK" i="1" dirty="0"/>
          </a:p>
          <a:p>
            <a:pPr algn="just"/>
            <a:r>
              <a:rPr lang="sk-SK" i="1" dirty="0"/>
              <a:t>„Športová organizácia, ktorá je prijímateľom verejných prostriedkov, je povinná vytvárať podmienky na nezávislý výkon vnútornej kontroly. </a:t>
            </a:r>
            <a:r>
              <a:rPr lang="sk-SK" b="1" i="1" dirty="0"/>
              <a:t>Ak športová organizácia má dve bezprostredne po sebe nasledujúce účtovné obdobia príjem prostriedkov zo štátneho rozpočtu presahujúci </a:t>
            </a:r>
            <a:r>
              <a:rPr lang="sk-SK" b="1" i="1" u="sng" dirty="0"/>
              <a:t>500 000 eur</a:t>
            </a:r>
            <a:r>
              <a:rPr lang="sk-SK" b="1" i="1" dirty="0"/>
              <a:t> ročne, je povinná zriadiť a obsadiť funkciu kontrolóra najneskôr do 30. júna nasledujúceho roka</a:t>
            </a:r>
            <a:r>
              <a:rPr lang="sk-SK" i="1" dirty="0"/>
              <a:t>.“</a:t>
            </a:r>
            <a:endParaRPr lang="sk-SK"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14838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598CC-2004-8947-5940-35896A75FE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748F2-32A3-E33D-4D0A-848642AD2E11}"/>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85E4DCDF-C542-7E8E-F24B-EC526695B5B8}"/>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DD45F79-5DD9-EF59-6D5D-138FCCA44021}"/>
              </a:ext>
            </a:extLst>
          </p:cNvPr>
          <p:cNvSpPr txBox="1"/>
          <p:nvPr/>
        </p:nvSpPr>
        <p:spPr>
          <a:xfrm>
            <a:off x="672575" y="1671689"/>
            <a:ext cx="10970370" cy="4093428"/>
          </a:xfrm>
          <a:prstGeom prst="rect">
            <a:avLst/>
          </a:prstGeom>
          <a:noFill/>
        </p:spPr>
        <p:txBody>
          <a:bodyPr wrap="square" rtlCol="0">
            <a:spAutoFit/>
          </a:bodyPr>
          <a:lstStyle/>
          <a:p>
            <a:pPr lvl="0" algn="just"/>
            <a:r>
              <a:rPr lang="sk-SK" sz="2000" b="1" dirty="0">
                <a:solidFill>
                  <a:schemeClr val="tx2">
                    <a:lumMod val="75000"/>
                    <a:lumOff val="25000"/>
                  </a:schemeClr>
                </a:solidFill>
              </a:rPr>
              <a:t>23. </a:t>
            </a:r>
            <a:r>
              <a:rPr lang="sk-SK" dirty="0"/>
              <a:t>V § 11 ods. 3 tretej vete sa za slovo „od“ vkladá slovo „</a:t>
            </a:r>
            <a:r>
              <a:rPr lang="sk-SK" b="1" dirty="0"/>
              <a:t>prvého</a:t>
            </a:r>
            <a:r>
              <a:rPr lang="sk-SK" dirty="0"/>
              <a:t>“, bodkočiarka sa nahrádza </a:t>
            </a:r>
            <a:r>
              <a:rPr lang="sk-SK" b="1" dirty="0"/>
              <a:t>bodkou</a:t>
            </a:r>
            <a:r>
              <a:rPr lang="sk-SK" dirty="0"/>
              <a:t> a </a:t>
            </a:r>
            <a:r>
              <a:rPr lang="sk-SK" b="1" dirty="0"/>
              <a:t>vypúšťajú sa slová „to neplatí, ak je kontrolór opätovne zvolený alebo inak ustanovený na ďalšie funkčné obdobie.“.</a:t>
            </a:r>
            <a:endParaRPr lang="sk-SK" dirty="0"/>
          </a:p>
          <a:p>
            <a:pPr algn="just"/>
            <a:r>
              <a:rPr lang="sk-SK" i="1" dirty="0"/>
              <a:t> </a:t>
            </a:r>
            <a:endParaRPr lang="sk-SK" dirty="0"/>
          </a:p>
          <a:p>
            <a:pPr algn="just"/>
            <a:r>
              <a:rPr lang="sk-SK" i="1" dirty="0"/>
              <a:t>„Na výkon funkcie kontrolóra národného športového zväzu a kontrolóra národnej športovej organizácie sa okrem splnenia podmienok podľa odseku 2 vyžaduje aj odborná spôsobilosť preukázaná úspešným absolvovaním skúšky formou písomného odborného testu zameraného na oblasti týkajúce sa riadenia a správy športovej organizácie. Vykonanie skúšky kontrolóra zabezpečuje hlavný kontrolór športu. Skúška sa musí vykonať do troch mesiacov od </a:t>
            </a:r>
            <a:r>
              <a:rPr lang="sk-SK" b="1" i="1" dirty="0"/>
              <a:t>prvého</a:t>
            </a:r>
            <a:r>
              <a:rPr lang="sk-SK" i="1" dirty="0"/>
              <a:t> ustanovenia kontrolóra do funkcie. Odbornú spôsobilosť úspešným absolvovaním skúšky kontrolór preukazuje každé štyri roky odo dňa vykonania skúšky.“</a:t>
            </a:r>
            <a:endParaRPr lang="sk-SK"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524933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FB85A-A0F7-D2AA-36B6-905F34C208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3A4D3-881C-1B85-56E9-A7636045D22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5B7AB55-602F-B8F9-4E3C-D62544788C3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9DF4F72-E7CE-0840-B64B-EF439DA50333}"/>
              </a:ext>
            </a:extLst>
          </p:cNvPr>
          <p:cNvSpPr txBox="1"/>
          <p:nvPr/>
        </p:nvSpPr>
        <p:spPr>
          <a:xfrm>
            <a:off x="672575" y="1455113"/>
            <a:ext cx="10970370" cy="6217087"/>
          </a:xfrm>
          <a:prstGeom prst="rect">
            <a:avLst/>
          </a:prstGeom>
          <a:noFill/>
        </p:spPr>
        <p:txBody>
          <a:bodyPr wrap="square" rtlCol="0">
            <a:spAutoFit/>
          </a:bodyPr>
          <a:lstStyle/>
          <a:p>
            <a:pPr lvl="0"/>
            <a:r>
              <a:rPr lang="sk-SK" sz="2000" b="1" dirty="0">
                <a:solidFill>
                  <a:schemeClr val="tx2">
                    <a:lumMod val="75000"/>
                    <a:lumOff val="25000"/>
                  </a:schemeClr>
                </a:solidFill>
              </a:rPr>
              <a:t>24. </a:t>
            </a:r>
            <a:r>
              <a:rPr lang="sk-SK" sz="1600" b="1" dirty="0"/>
              <a:t>V § 14 ods. 6 sa číslo „3“ nahrádza číslom „2“.</a:t>
            </a:r>
            <a:endParaRPr lang="sk-SK" sz="1600" dirty="0"/>
          </a:p>
          <a:p>
            <a:pPr algn="just"/>
            <a:r>
              <a:rPr lang="sk-SK" sz="1400" i="1" dirty="0"/>
              <a:t>§ 14 Postup pri kontrole </a:t>
            </a:r>
            <a:endParaRPr lang="sk-SK" sz="1400" dirty="0"/>
          </a:p>
          <a:p>
            <a:pPr algn="just"/>
            <a:r>
              <a:rPr lang="sk-SK" sz="1400" i="1" dirty="0"/>
              <a:t>(6) Súčinnosť v rozsahu podľa odsekov </a:t>
            </a:r>
            <a:r>
              <a:rPr lang="sk-SK" sz="1400" b="1" i="1" dirty="0"/>
              <a:t>2</a:t>
            </a:r>
            <a:r>
              <a:rPr lang="sk-SK" sz="1400" i="1" dirty="0"/>
              <a:t> až 5 je športová organizácia a osoba s jej príslušnosťou povinná poskytnúť aj hlavnému kontrolórovi športu.</a:t>
            </a:r>
          </a:p>
          <a:p>
            <a:endParaRPr lang="sk-SK" sz="1600" i="1" dirty="0"/>
          </a:p>
          <a:p>
            <a:pPr lvl="0"/>
            <a:r>
              <a:rPr lang="sk-SK" sz="2000" b="1" dirty="0">
                <a:solidFill>
                  <a:schemeClr val="tx2">
                    <a:lumMod val="75000"/>
                    <a:lumOff val="25000"/>
                  </a:schemeClr>
                </a:solidFill>
              </a:rPr>
              <a:t>25. </a:t>
            </a:r>
            <a:r>
              <a:rPr lang="sk-SK" sz="1600" b="1" dirty="0"/>
              <a:t>V § 14 ods. 9 sa vypúšťa písmeno a).</a:t>
            </a:r>
            <a:endParaRPr lang="sk-SK" sz="1600" dirty="0"/>
          </a:p>
          <a:p>
            <a:r>
              <a:rPr lang="sk-SK" sz="1400" i="1" dirty="0"/>
              <a:t>a)meno, priezvisko a dátum narodenia fyzickej osoby uvedenej v správe o kontrolnej činnosti,</a:t>
            </a:r>
            <a:r>
              <a:rPr lang="sk-SK" sz="1600" b="1" i="1" dirty="0"/>
              <a:t> </a:t>
            </a:r>
            <a:endParaRPr lang="sk-SK" sz="1600" dirty="0"/>
          </a:p>
          <a:p>
            <a:r>
              <a:rPr lang="sk-SK" sz="1600" b="1" dirty="0"/>
              <a:t>Doterajšie písmená b) až h) sa označujú ako písmená a) až g).</a:t>
            </a:r>
            <a:endParaRPr lang="sk-SK" sz="1600" dirty="0"/>
          </a:p>
          <a:p>
            <a:r>
              <a:rPr lang="sk-SK" sz="1600" i="1" dirty="0"/>
              <a:t> </a:t>
            </a:r>
            <a:r>
              <a:rPr lang="sk-SK" sz="1600" b="1" i="1" dirty="0"/>
              <a:t>§ 14 Postup pri kontrole </a:t>
            </a:r>
            <a:endParaRPr lang="sk-SK" sz="1600" dirty="0"/>
          </a:p>
          <a:p>
            <a:pPr algn="just"/>
            <a:r>
              <a:rPr lang="sk-SK" sz="1400" i="1" dirty="0"/>
              <a:t>(9) O výsledku kontrolnej činnosti vypracuje kontrolór správu o kontrolnej činnosti v lehote do desiatich dní odo dňa ukončenia kontrolnej činnosti. Pri vykonávaní kontrolnej činnosti bez podnetu sa správa vyhotovuje, ak bol zistený závažný nedostatok. Správu o kontrolnej činnosti vykonanej na základe podnetu po jej prerokovaní s osobou, ktorej činnosť bola predmetom kontroly, kontrolór bezodkladne zašle orgánu alebo osobe, ktorá dala podnet na vykonanie odbornej kontroly. Správa o kontrolnej činnosti obsahuje</a:t>
            </a:r>
            <a:endParaRPr lang="sk-SK" sz="1400" dirty="0"/>
          </a:p>
          <a:p>
            <a:pPr algn="just"/>
            <a:r>
              <a:rPr lang="sk-SK" sz="1400" i="1" dirty="0"/>
              <a:t>a)pôvod podnetu,</a:t>
            </a:r>
            <a:endParaRPr lang="sk-SK" sz="1400" dirty="0"/>
          </a:p>
          <a:p>
            <a:pPr algn="just"/>
            <a:r>
              <a:rPr lang="sk-SK" sz="1400" i="1" dirty="0"/>
              <a:t>b)predmet kontroly,</a:t>
            </a:r>
            <a:endParaRPr lang="sk-SK" sz="1400" dirty="0"/>
          </a:p>
          <a:p>
            <a:pPr algn="just"/>
            <a:r>
              <a:rPr lang="sk-SK" sz="1400" i="1" dirty="0"/>
              <a:t>c)zistenia,</a:t>
            </a:r>
            <a:endParaRPr lang="sk-SK" sz="1400" dirty="0"/>
          </a:p>
          <a:p>
            <a:pPr algn="just"/>
            <a:r>
              <a:rPr lang="sk-SK" sz="1400" i="1" dirty="0"/>
              <a:t>d)vyhodnotenie kontroly a navrhnuté opatrenia,</a:t>
            </a:r>
            <a:endParaRPr lang="sk-SK" sz="1400" dirty="0"/>
          </a:p>
          <a:p>
            <a:pPr algn="just"/>
            <a:r>
              <a:rPr lang="sk-SK" sz="1400" i="1" dirty="0"/>
              <a:t>e)lehotu na vyjadrenie k zisteným nedostatkom,</a:t>
            </a:r>
            <a:endParaRPr lang="sk-SK" sz="1400" dirty="0"/>
          </a:p>
          <a:p>
            <a:pPr algn="just"/>
            <a:r>
              <a:rPr lang="sk-SK" sz="1400" i="1" dirty="0"/>
              <a:t>f)lehotu na splnenie opatrení prijatých na nápravu nedostatkov,</a:t>
            </a:r>
            <a:endParaRPr lang="sk-SK" sz="1400" dirty="0"/>
          </a:p>
          <a:p>
            <a:pPr algn="just"/>
            <a:r>
              <a:rPr lang="sk-SK" sz="1400" i="1" dirty="0"/>
              <a:t>g)deň začatia a skončenia kontrolnej činnosti.</a:t>
            </a:r>
            <a:endParaRPr lang="sk-SK" sz="1400" dirty="0"/>
          </a:p>
          <a:p>
            <a:endParaRPr lang="sk-SK"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964314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F6E93-8BA6-D58D-1920-31201A286E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AD92D-2123-1F07-46F8-B49A5952757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EB5C5B0C-D9CB-FC35-6F89-497354A0826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5D2E2ECD-3ACD-E951-093F-10CAC4EEB660}"/>
              </a:ext>
            </a:extLst>
          </p:cNvPr>
          <p:cNvSpPr txBox="1"/>
          <p:nvPr/>
        </p:nvSpPr>
        <p:spPr>
          <a:xfrm>
            <a:off x="672575" y="1671689"/>
            <a:ext cx="10970370" cy="5416868"/>
          </a:xfrm>
          <a:prstGeom prst="rect">
            <a:avLst/>
          </a:prstGeom>
          <a:noFill/>
        </p:spPr>
        <p:txBody>
          <a:bodyPr wrap="square" rtlCol="0">
            <a:spAutoFit/>
          </a:bodyPr>
          <a:lstStyle/>
          <a:p>
            <a:pPr lvl="0"/>
            <a:r>
              <a:rPr lang="sk-SK" sz="2000" b="1" dirty="0">
                <a:solidFill>
                  <a:schemeClr val="tx2">
                    <a:lumMod val="75000"/>
                    <a:lumOff val="25000"/>
                  </a:schemeClr>
                </a:solidFill>
              </a:rPr>
              <a:t>26. </a:t>
            </a:r>
            <a:r>
              <a:rPr lang="sk-SK" sz="1600" b="1" dirty="0"/>
              <a:t>V § 16 ods. 2 písmeno d) znie:</a:t>
            </a:r>
            <a:endParaRPr lang="sk-SK" sz="1600" dirty="0"/>
          </a:p>
          <a:p>
            <a:r>
              <a:rPr lang="sk-SK" sz="1600" b="1" i="1" dirty="0"/>
              <a:t>§ 16 Národný športový zväz a jeho úlohy</a:t>
            </a:r>
            <a:endParaRPr lang="sk-SK" sz="1600" dirty="0"/>
          </a:p>
          <a:p>
            <a:r>
              <a:rPr lang="sk-SK" sz="1600" b="1" i="1" dirty="0"/>
              <a:t> </a:t>
            </a:r>
            <a:endParaRPr lang="sk-SK" sz="1600" dirty="0"/>
          </a:p>
          <a:p>
            <a:pPr algn="just"/>
            <a:r>
              <a:rPr lang="sk-SK" sz="1600" i="1" dirty="0"/>
              <a:t>„d) vedie zoznam talentovaných športovcov, ktorý obsahuje údaje v rozsahu podľa § 80 ods. 2 písm. a), b), f), m) až p), a vydáva talentovanému športovcovi potvrdenie podľa osobitného predpisu,</a:t>
            </a:r>
            <a:r>
              <a:rPr lang="sk-SK" sz="1600" i="1" baseline="30000" dirty="0"/>
              <a:t>12a)“.</a:t>
            </a:r>
            <a:endParaRPr lang="sk-SK" sz="1600" dirty="0"/>
          </a:p>
          <a:p>
            <a:pPr algn="just"/>
            <a:r>
              <a:rPr lang="sk-SK" sz="1600" dirty="0"/>
              <a:t> </a:t>
            </a:r>
          </a:p>
          <a:p>
            <a:pPr algn="just"/>
            <a:r>
              <a:rPr lang="sk-SK" sz="1600" dirty="0"/>
              <a:t>Poznámka pod čiarou k odkazu 12a znie:</a:t>
            </a:r>
          </a:p>
          <a:p>
            <a:pPr algn="just"/>
            <a:r>
              <a:rPr lang="sk-SK" sz="1600" i="1" dirty="0"/>
              <a:t>„12a) § 63 ods. 9 zákona č. 245/2008 Z. z. o výchove a vzdelávaní (školský zákon) a o zmene a doplnení niektorých zákonov v znení neskorších predpisov.“.</a:t>
            </a:r>
          </a:p>
          <a:p>
            <a:pPr lvl="0"/>
            <a:endParaRPr lang="sk-SK" b="1" i="1" dirty="0"/>
          </a:p>
          <a:p>
            <a:pPr lvl="0"/>
            <a:r>
              <a:rPr lang="sk-SK" sz="2000" b="1" dirty="0">
                <a:solidFill>
                  <a:schemeClr val="tx2">
                    <a:lumMod val="75000"/>
                    <a:lumOff val="25000"/>
                  </a:schemeClr>
                </a:solidFill>
              </a:rPr>
              <a:t>27. </a:t>
            </a:r>
            <a:r>
              <a:rPr lang="sk-SK" sz="1600" b="1" dirty="0"/>
              <a:t>V § 16 sa odsek 2 dopĺňa písmenami m) a n), ktoré znejú:</a:t>
            </a:r>
            <a:endParaRPr lang="sk-SK" sz="1600" dirty="0"/>
          </a:p>
          <a:p>
            <a:r>
              <a:rPr lang="sk-SK" sz="1600" i="1" dirty="0"/>
              <a:t> </a:t>
            </a:r>
            <a:endParaRPr lang="sk-SK" sz="1600" dirty="0"/>
          </a:p>
          <a:p>
            <a:pPr algn="just"/>
            <a:r>
              <a:rPr lang="sk-SK" sz="1600" i="1" dirty="0"/>
              <a:t>„m) vydáva na základe žiadosti dekréty pre športových reprezentantov a účastníkov medzinárodných športových podujatí,</a:t>
            </a:r>
            <a:endParaRPr lang="sk-SK" sz="1600" dirty="0"/>
          </a:p>
          <a:p>
            <a:pPr algn="just"/>
            <a:r>
              <a:rPr lang="sk-SK" sz="1600" i="1" dirty="0"/>
              <a:t> </a:t>
            </a:r>
            <a:endParaRPr lang="sk-SK" sz="1600" dirty="0"/>
          </a:p>
          <a:p>
            <a:pPr algn="just"/>
            <a:r>
              <a:rPr lang="sk-SK" sz="1600" i="1" dirty="0"/>
              <a:t>n) poskytuje na základe požiadavky ministerstva športu informáciu o stave športovej infraštruktúry, ktorú národný športový zväz alebo jeho členovia využívajú.“.</a:t>
            </a:r>
            <a:endParaRPr lang="sk-SK" sz="1600"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317161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12698-A171-C383-126F-85A5D37E7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65297-E2E0-4FCB-126C-08CF0003F3E8}"/>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89AB593-EC67-EF3D-2B88-965B61BB545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AAE132B-5DE7-66AB-9CEB-652AC93BAD0E}"/>
              </a:ext>
            </a:extLst>
          </p:cNvPr>
          <p:cNvSpPr txBox="1"/>
          <p:nvPr/>
        </p:nvSpPr>
        <p:spPr>
          <a:xfrm>
            <a:off x="672575" y="1671689"/>
            <a:ext cx="10970370" cy="4739759"/>
          </a:xfrm>
          <a:prstGeom prst="rect">
            <a:avLst/>
          </a:prstGeom>
          <a:noFill/>
        </p:spPr>
        <p:txBody>
          <a:bodyPr wrap="square" rtlCol="0">
            <a:spAutoFit/>
          </a:bodyPr>
          <a:lstStyle/>
          <a:p>
            <a:pPr lvl="0"/>
            <a:r>
              <a:rPr lang="sk-SK" sz="2000" b="1" dirty="0">
                <a:solidFill>
                  <a:schemeClr val="tx2">
                    <a:lumMod val="75000"/>
                    <a:lumOff val="25000"/>
                  </a:schemeClr>
                </a:solidFill>
              </a:rPr>
              <a:t>28. </a:t>
            </a:r>
            <a:r>
              <a:rPr lang="sk-SK" b="1" dirty="0"/>
              <a:t>V § 17 ods. 1 písm. a) sa číslo „15“ nahrádza číslom „25“.</a:t>
            </a:r>
            <a:endParaRPr lang="sk-SK" dirty="0"/>
          </a:p>
          <a:p>
            <a:r>
              <a:rPr lang="sk-SK" i="1" dirty="0"/>
              <a:t> </a:t>
            </a:r>
            <a:endParaRPr lang="sk-SK" dirty="0"/>
          </a:p>
          <a:p>
            <a:r>
              <a:rPr lang="sk-SK" i="1" dirty="0"/>
              <a:t>§ 17 Práva a povinnosti národného športového zväzu</a:t>
            </a:r>
            <a:endParaRPr lang="sk-SK" dirty="0"/>
          </a:p>
          <a:p>
            <a:r>
              <a:rPr lang="sk-SK" i="1" dirty="0"/>
              <a:t> </a:t>
            </a:r>
            <a:endParaRPr lang="sk-SK" dirty="0"/>
          </a:p>
          <a:p>
            <a:r>
              <a:rPr lang="sk-SK" i="1" dirty="0"/>
              <a:t>(1)Národný športový zväz zverejňuje na svojom webovom sídle a v informačnom systéme športu</a:t>
            </a:r>
            <a:endParaRPr lang="sk-SK" dirty="0"/>
          </a:p>
          <a:p>
            <a:r>
              <a:rPr lang="sk-SK" i="1" dirty="0"/>
              <a:t>a)stanovy a ostatné predpisy a ich zmeny najneskôr do </a:t>
            </a:r>
            <a:r>
              <a:rPr lang="sk-SK" b="1" i="1" dirty="0"/>
              <a:t>25</a:t>
            </a:r>
            <a:r>
              <a:rPr lang="sk-SK" i="1" dirty="0"/>
              <a:t> dní odo dňa ich schválenia,</a:t>
            </a:r>
            <a:endParaRPr lang="sk-SK" dirty="0"/>
          </a:p>
          <a:p>
            <a:pPr lvl="0"/>
            <a:endParaRPr lang="sk-SK" b="1" i="1" dirty="0"/>
          </a:p>
          <a:p>
            <a:pPr lvl="0"/>
            <a:r>
              <a:rPr lang="sk-SK" sz="2000" b="1" dirty="0">
                <a:solidFill>
                  <a:schemeClr val="tx2">
                    <a:lumMod val="75000"/>
                    <a:lumOff val="25000"/>
                  </a:schemeClr>
                </a:solidFill>
              </a:rPr>
              <a:t>29. </a:t>
            </a:r>
            <a:r>
              <a:rPr lang="sk-SK" b="1" dirty="0"/>
              <a:t>V § 17 ods. 1 písmeno b) znie:</a:t>
            </a:r>
          </a:p>
          <a:p>
            <a:pPr lvl="0"/>
            <a:endParaRPr lang="sk-SK" dirty="0"/>
          </a:p>
          <a:p>
            <a:r>
              <a:rPr lang="sk-SK" i="1" dirty="0"/>
              <a:t>„§ 17 Práva a povinnosti národného športového zväzu</a:t>
            </a:r>
            <a:endParaRPr lang="sk-SK" dirty="0"/>
          </a:p>
          <a:p>
            <a:r>
              <a:rPr lang="sk-SK" i="1" dirty="0"/>
              <a:t>(1)Národný športový zväz zverejňuje na svojom webovom sídle a v informačnom systéme športu</a:t>
            </a:r>
            <a:endParaRPr lang="sk-SK" dirty="0"/>
          </a:p>
          <a:p>
            <a:r>
              <a:rPr lang="sk-SK" i="1" dirty="0"/>
              <a:t>a)stanovy a ostatné predpisy a ich zmeny najneskôr do 25 dní odo dňa ich schválenia,</a:t>
            </a:r>
            <a:endParaRPr lang="sk-SK" dirty="0"/>
          </a:p>
          <a:p>
            <a:r>
              <a:rPr lang="sk-SK" b="1" i="1" dirty="0"/>
              <a:t>b) zoznam členov najvyššieho výkonného orgánu v rozsahu meno a priezvisko,“.</a:t>
            </a:r>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607257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16B1A-830F-6EA2-55E6-15E86575D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D40AD-FA1D-1768-24CA-ED30914B942F}"/>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49345B42-C415-D24B-74C5-430805CECEE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BCA697E3-5AAC-507A-E157-02F9BB6BA19C}"/>
              </a:ext>
            </a:extLst>
          </p:cNvPr>
          <p:cNvSpPr txBox="1"/>
          <p:nvPr/>
        </p:nvSpPr>
        <p:spPr>
          <a:xfrm>
            <a:off x="672575" y="1671689"/>
            <a:ext cx="10970370" cy="3631763"/>
          </a:xfrm>
          <a:prstGeom prst="rect">
            <a:avLst/>
          </a:prstGeom>
          <a:noFill/>
        </p:spPr>
        <p:txBody>
          <a:bodyPr wrap="square" rtlCol="0">
            <a:spAutoFit/>
          </a:bodyPr>
          <a:lstStyle/>
          <a:p>
            <a:pPr lvl="0"/>
            <a:r>
              <a:rPr lang="sk-SK" sz="2000" b="1" dirty="0">
                <a:solidFill>
                  <a:schemeClr val="tx2">
                    <a:lumMod val="75000"/>
                    <a:lumOff val="25000"/>
                  </a:schemeClr>
                </a:solidFill>
              </a:rPr>
              <a:t>30. </a:t>
            </a:r>
            <a:r>
              <a:rPr lang="sk-SK" b="1" dirty="0"/>
              <a:t>V § 17 ods. 1 sa vypúšťa písmeno j).</a:t>
            </a:r>
            <a:endParaRPr lang="sk-SK" dirty="0"/>
          </a:p>
          <a:p>
            <a:r>
              <a:rPr lang="sk-SK" b="1" dirty="0"/>
              <a:t> </a:t>
            </a:r>
            <a:endParaRPr lang="sk-SK" dirty="0"/>
          </a:p>
          <a:p>
            <a:r>
              <a:rPr lang="sk-SK" b="1" dirty="0"/>
              <a:t>Doterajšie písmená k) a l) sa označujú ako písmená j) a k).</a:t>
            </a:r>
            <a:endParaRPr lang="sk-SK" dirty="0"/>
          </a:p>
          <a:p>
            <a:pPr lvl="0"/>
            <a:endParaRPr lang="sk-SK" b="1" i="1" dirty="0"/>
          </a:p>
          <a:p>
            <a:pPr lvl="0"/>
            <a:r>
              <a:rPr lang="sk-SK" sz="2000" b="1" dirty="0">
                <a:solidFill>
                  <a:schemeClr val="tx2">
                    <a:lumMod val="75000"/>
                    <a:lumOff val="25000"/>
                  </a:schemeClr>
                </a:solidFill>
              </a:rPr>
              <a:t>31. </a:t>
            </a:r>
            <a:r>
              <a:rPr lang="sk-SK" b="1" dirty="0"/>
              <a:t>V § 17 ods. 1 písmeno j) znie:</a:t>
            </a:r>
          </a:p>
          <a:p>
            <a:pPr lvl="0"/>
            <a:endParaRPr lang="sk-SK" dirty="0"/>
          </a:p>
          <a:p>
            <a:r>
              <a:rPr lang="sk-SK" i="1" dirty="0"/>
              <a:t>§ 17 Práva a povinnosti národného športového zväzu</a:t>
            </a:r>
            <a:endParaRPr lang="sk-SK" dirty="0"/>
          </a:p>
          <a:p>
            <a:r>
              <a:rPr lang="sk-SK" i="1" dirty="0"/>
              <a:t>„j) rozhodnutia disciplinárnych orgánov národného športového zväzu a rozhodnutia orgánov národného športového zväzu na riešenie sporov, ak má národný športový zväz takéto orgány vytvorené,“.</a:t>
            </a:r>
            <a:endParaRPr lang="sk-SK"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2361433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36883-88F7-3A3F-54EE-A210736D4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736199-7463-DB86-9C2C-4E697781F8F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18</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4D64D7E-62E3-A6AE-EBD8-4E3C67C5236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5A9F4A68-2770-C2CE-DB91-E244D48045D2}"/>
              </a:ext>
            </a:extLst>
          </p:cNvPr>
          <p:cNvSpPr txBox="1"/>
          <p:nvPr/>
        </p:nvSpPr>
        <p:spPr>
          <a:xfrm>
            <a:off x="672575" y="1671689"/>
            <a:ext cx="10970370" cy="3046988"/>
          </a:xfrm>
          <a:prstGeom prst="rect">
            <a:avLst/>
          </a:prstGeom>
          <a:noFill/>
        </p:spPr>
        <p:txBody>
          <a:bodyPr wrap="square" rtlCol="0">
            <a:spAutoFit/>
          </a:bodyPr>
          <a:lstStyle/>
          <a:p>
            <a:pPr lvl="0" algn="just"/>
            <a:r>
              <a:rPr lang="sk-SK" sz="2000" b="1" dirty="0">
                <a:solidFill>
                  <a:schemeClr val="tx2">
                    <a:lumMod val="75000"/>
                    <a:lumOff val="25000"/>
                  </a:schemeClr>
                </a:solidFill>
              </a:rPr>
              <a:t>32. </a:t>
            </a:r>
            <a:r>
              <a:rPr lang="sk-SK" b="1" dirty="0"/>
              <a:t>V § 18 ods. 3 sa na konci pripájajú tieto slová: </a:t>
            </a:r>
            <a:r>
              <a:rPr lang="sk-SK" dirty="0"/>
              <a:t>„a na obstaranie dlhodobého majetku v súvislosti s plnením týchto úloh“.</a:t>
            </a:r>
          </a:p>
          <a:p>
            <a:pPr algn="just"/>
            <a:r>
              <a:rPr lang="sk-SK" i="1" dirty="0"/>
              <a:t> </a:t>
            </a:r>
            <a:endParaRPr lang="sk-SK" dirty="0"/>
          </a:p>
          <a:p>
            <a:pPr algn="just"/>
            <a:r>
              <a:rPr lang="sk-SK" i="1" dirty="0"/>
              <a:t>(3) Národný športový zväz môže použiť zisk obchodnej spoločnosti podľa odsekov 1 a 2 alebo podiel na zisku obchodnej spoločnosti podľa odsekov 1 a 2 len na plnenie úloh podľa § 16 ods. 1 písm. d) až f) a ods. 2 písm. l) </a:t>
            </a:r>
            <a:r>
              <a:rPr lang="sk-SK" b="1" i="1" dirty="0"/>
              <a:t>a na obstaranie dlhodobého majetku v súvislosti s plnením týchto úloh.</a:t>
            </a:r>
            <a:endParaRPr lang="sk-SK" dirty="0"/>
          </a:p>
          <a:p>
            <a:pPr lvl="0"/>
            <a:endParaRPr lang="sk-SK" b="1" i="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2158946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23B5-4F6D-30D5-B912-8D7103CF95E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  a § 2</a:t>
            </a:r>
          </a:p>
        </p:txBody>
      </p:sp>
      <p:sp>
        <p:nvSpPr>
          <p:cNvPr id="5" name="TextBox 4">
            <a:extLst>
              <a:ext uri="{FF2B5EF4-FFF2-40B4-BE49-F238E27FC236}">
                <a16:creationId xmlns:a16="http://schemas.microsoft.com/office/drawing/2014/main" id="{C5551F40-7542-41E1-C72B-04ED9FD4A6B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3FCEF34-BAFC-44DC-F621-97F97253E91D}"/>
              </a:ext>
            </a:extLst>
          </p:cNvPr>
          <p:cNvSpPr txBox="1"/>
          <p:nvPr/>
        </p:nvSpPr>
        <p:spPr>
          <a:xfrm>
            <a:off x="788052" y="1671689"/>
            <a:ext cx="10970370" cy="6586418"/>
          </a:xfrm>
          <a:prstGeom prst="rect">
            <a:avLst/>
          </a:prstGeom>
          <a:noFill/>
        </p:spPr>
        <p:txBody>
          <a:bodyPr wrap="square" rtlCol="0">
            <a:spAutoFit/>
          </a:bodyPr>
          <a:lstStyle/>
          <a:p>
            <a:pPr lvl="0"/>
            <a:r>
              <a:rPr lang="sk-SK" sz="2000" b="1" dirty="0">
                <a:solidFill>
                  <a:schemeClr val="tx2">
                    <a:lumMod val="75000"/>
                    <a:lumOff val="25000"/>
                  </a:schemeClr>
                </a:solidFill>
              </a:rPr>
              <a:t>1. </a:t>
            </a:r>
            <a:r>
              <a:rPr lang="sk-SK" sz="1600" b="1" dirty="0"/>
              <a:t>V § 1 sa slová „šport, osoby v športe, právne vzťahy pri“ nahrádzajú slovami „vybrané oblasti športu, osoby a právne vzťahy pri výkone“.</a:t>
            </a:r>
            <a:endParaRPr lang="sk-SK" sz="1600" dirty="0"/>
          </a:p>
          <a:p>
            <a:r>
              <a:rPr lang="sk-SK" sz="1600" dirty="0"/>
              <a:t> </a:t>
            </a:r>
          </a:p>
          <a:p>
            <a:r>
              <a:rPr lang="sk-SK" sz="1600" u="sng" dirty="0"/>
              <a:t>Aktuálne znenie:</a:t>
            </a:r>
            <a:endParaRPr lang="sk-SK" sz="1600" dirty="0"/>
          </a:p>
          <a:p>
            <a:r>
              <a:rPr lang="sk-SK" sz="1600" dirty="0"/>
              <a:t> § 1 Predmet zákona</a:t>
            </a:r>
          </a:p>
          <a:p>
            <a:pPr algn="just"/>
            <a:r>
              <a:rPr lang="sk-SK" sz="1600" dirty="0"/>
              <a:t>Tento zákon upravuje </a:t>
            </a:r>
            <a:r>
              <a:rPr lang="sk-SK" sz="1600" b="1" i="1" dirty="0"/>
              <a:t>vybrané oblasti športu</a:t>
            </a:r>
            <a:r>
              <a:rPr lang="sk-SK" sz="1600" dirty="0"/>
              <a:t>, </a:t>
            </a:r>
            <a:r>
              <a:rPr lang="sk-SK" sz="1600" b="1" i="1" dirty="0"/>
              <a:t>osoby a právne vzťahy pri výkone športovej činnosti,</a:t>
            </a:r>
            <a:r>
              <a:rPr lang="sk-SK" sz="1600" dirty="0"/>
              <a:t> pôsobnosť orgánov verejnej moci a orgánov verejnej správy v oblasti športu a opatrenia proti negatívnym javom v športe.</a:t>
            </a:r>
          </a:p>
          <a:p>
            <a:endParaRPr lang="sk-SK" sz="1400" b="1" dirty="0"/>
          </a:p>
          <a:p>
            <a:pPr lvl="0"/>
            <a:r>
              <a:rPr lang="sk-SK" sz="2000" b="1" dirty="0">
                <a:solidFill>
                  <a:schemeClr val="tx2">
                    <a:lumMod val="75000"/>
                    <a:lumOff val="25000"/>
                  </a:schemeClr>
                </a:solidFill>
              </a:rPr>
              <a:t>2. </a:t>
            </a:r>
            <a:r>
              <a:rPr lang="sk-SK" sz="1600" b="1" dirty="0"/>
              <a:t>§ 2 vrátane nadpisu znie:</a:t>
            </a:r>
            <a:endParaRPr lang="sk-SK" sz="1600" dirty="0"/>
          </a:p>
          <a:p>
            <a:endParaRPr lang="sk-SK" sz="1600" dirty="0"/>
          </a:p>
          <a:p>
            <a:pPr algn="just"/>
            <a:r>
              <a:rPr lang="sk-SK" sz="1600" dirty="0"/>
              <a:t>„§ 2 Verejný záujem v športe</a:t>
            </a:r>
          </a:p>
          <a:p>
            <a:pPr algn="just"/>
            <a:r>
              <a:rPr lang="sk-SK" sz="1600" dirty="0"/>
              <a:t>(1) Verejným záujmom v športe je podpora a rozvoj športu mládeže, zabezpečenie prípravy a účasti športovej reprezentácie Slovenskej republiky (ďalej len „športová reprezentácia“) na významnej súťaži, </a:t>
            </a:r>
            <a:r>
              <a:rPr lang="sk-SK" sz="1600" b="1" i="1" dirty="0"/>
              <a:t>výstavba športovej infraštruktúry</a:t>
            </a:r>
            <a:r>
              <a:rPr lang="sk-SK" sz="1600" i="1" dirty="0"/>
              <a:t> </a:t>
            </a:r>
            <a:r>
              <a:rPr lang="sk-SK" sz="1600" b="1" i="1" dirty="0"/>
              <a:t>a ochrana jej využívania</a:t>
            </a:r>
            <a:r>
              <a:rPr lang="sk-SK" sz="1600" i="1" dirty="0"/>
              <a:t> </a:t>
            </a:r>
            <a:r>
              <a:rPr lang="sk-SK" sz="1600" b="1" i="1" dirty="0"/>
              <a:t>na</a:t>
            </a:r>
            <a:r>
              <a:rPr lang="sk-SK" sz="1600" i="1" dirty="0"/>
              <a:t> </a:t>
            </a:r>
            <a:r>
              <a:rPr lang="sk-SK" sz="1600" b="1" i="1" dirty="0"/>
              <a:t>športovú činnosť,</a:t>
            </a:r>
            <a:r>
              <a:rPr lang="sk-SK" sz="1600" dirty="0"/>
              <a:t> ochrana integrity športu a podpora zdravého spôsobu života obyvateľstva.</a:t>
            </a:r>
          </a:p>
          <a:p>
            <a:pPr algn="just"/>
            <a:r>
              <a:rPr lang="sk-SK" sz="1600" b="1" i="1" dirty="0"/>
              <a:t>(2) Plnenie úloh verejného záujmu v športe subjektami súkromného práva nie je výkonom verejnej moci ani výkonom verejnej správy.“.</a:t>
            </a:r>
            <a:endParaRPr lang="sk-SK" sz="1600" dirty="0"/>
          </a:p>
          <a:p>
            <a:pPr marL="285750" indent="-285750">
              <a:buFont typeface="Arial" panose="020B0604020202020204" pitchFamily="34" charset="0"/>
              <a:buChar char="•"/>
            </a:pPr>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4093356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0A4CD-4B60-8A68-C5ED-D32FAE150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4F9AB-C906-2F1B-57ED-8DA25964EF2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1E941BC-8734-371F-ED4A-4269F24EFB51}"/>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EF2192B-E734-49D2-22D4-B95F2A739AB3}"/>
              </a:ext>
            </a:extLst>
          </p:cNvPr>
          <p:cNvSpPr txBox="1"/>
          <p:nvPr/>
        </p:nvSpPr>
        <p:spPr>
          <a:xfrm>
            <a:off x="672575" y="1503241"/>
            <a:ext cx="10970370" cy="5786199"/>
          </a:xfrm>
          <a:prstGeom prst="rect">
            <a:avLst/>
          </a:prstGeom>
          <a:noFill/>
        </p:spPr>
        <p:txBody>
          <a:bodyPr wrap="square" rtlCol="0">
            <a:spAutoFit/>
          </a:bodyPr>
          <a:lstStyle/>
          <a:p>
            <a:pPr lvl="0"/>
            <a:r>
              <a:rPr lang="sk-SK" sz="2000" b="1" dirty="0">
                <a:solidFill>
                  <a:schemeClr val="tx2">
                    <a:lumMod val="75000"/>
                    <a:lumOff val="25000"/>
                  </a:schemeClr>
                </a:solidFill>
              </a:rPr>
              <a:t>33. </a:t>
            </a:r>
            <a:r>
              <a:rPr lang="sk-SK" dirty="0"/>
              <a:t>V § 19 ods. 1 písmená e) až g) znejú:</a:t>
            </a:r>
          </a:p>
          <a:p>
            <a:pPr lvl="0"/>
            <a:endParaRPr lang="sk-SK" dirty="0"/>
          </a:p>
          <a:p>
            <a:pPr algn="just"/>
            <a:r>
              <a:rPr lang="sk-SK" i="1" dirty="0"/>
              <a:t>„e) členom najvyššieho orgánu a najvyššieho výkonného orgánu je jeden zástupca športovcov </a:t>
            </a:r>
            <a:r>
              <a:rPr lang="sk-SK" b="1" i="1" dirty="0"/>
              <a:t>zvolený najvyšším orgánom z kandidátov na zástupcu športovcov, ktorých navrhne najmenej 50 športovcov,</a:t>
            </a:r>
            <a:endParaRPr lang="sk-SK" dirty="0"/>
          </a:p>
          <a:p>
            <a:pPr algn="just"/>
            <a:r>
              <a:rPr lang="sk-SK" i="1" dirty="0"/>
              <a:t> </a:t>
            </a:r>
            <a:endParaRPr lang="sk-SK" dirty="0"/>
          </a:p>
          <a:p>
            <a:pPr algn="just"/>
            <a:r>
              <a:rPr lang="sk-SK" i="1" dirty="0"/>
              <a:t>f) </a:t>
            </a:r>
            <a:r>
              <a:rPr lang="sk-SK" b="1" i="1" dirty="0"/>
              <a:t>predsedov a podpredsedov licenčných orgánov, kontrolných orgánov, disciplinárnych orgánov a orgánov na riešenie sporov, ak ich národný športový zväz vytvára, a členov najvyšších výkonných orgánov volí najvyšší orgán; to neplatí, ak sú volení do funkcie členmi národného športového zväzu priamo,</a:t>
            </a:r>
            <a:endParaRPr lang="sk-SK" dirty="0"/>
          </a:p>
          <a:p>
            <a:pPr algn="just"/>
            <a:r>
              <a:rPr lang="sk-SK" i="1" dirty="0"/>
              <a:t> </a:t>
            </a:r>
            <a:endParaRPr lang="sk-SK" dirty="0"/>
          </a:p>
          <a:p>
            <a:pPr algn="just"/>
            <a:r>
              <a:rPr lang="sk-SK" i="1" dirty="0"/>
              <a:t>g) spory, ktoré vznikajú pri športovej činnosti národného športového zväzu a osôb s jeho príslušnosťou, riešia orgány na riešenie sporov </a:t>
            </a:r>
            <a:r>
              <a:rPr lang="sk-SK" b="1" i="1" dirty="0"/>
              <a:t>vytvorené národným športovým zväzom alebo orgán na riešenie sporov a rozhodovanie o disciplinárnych previneniach podľa § 25 ods. 6, ktorý je na tieto účely určený v zakladajúcom dokumente národného športového zväzu; spory, ktoré vznikajú pri športovej činnosti medzi národným športovým zväzom a osobami s jeho príslušnosťou, rieši orgán na riešenie sporov a rozhodovanie o disciplinárnych previneniach podľa § 25 ods. 6, ak je na tieto účely určený v zakladajúcom dokumente národného športového zväzu,“.</a:t>
            </a:r>
            <a:endParaRPr lang="sk-SK" dirty="0"/>
          </a:p>
          <a:p>
            <a:pPr lvl="0"/>
            <a:endParaRPr lang="sk-SK" b="1" i="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4176814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422E7-3856-B189-94D9-85A6BE858F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9A39B9-03D0-624C-EA88-1D0E99108E26}"/>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AF20229-D186-E686-E026-C09277B8E94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F922C5DC-4C93-31AB-8BB1-8EA7DDA96F1E}"/>
              </a:ext>
            </a:extLst>
          </p:cNvPr>
          <p:cNvSpPr txBox="1"/>
          <p:nvPr/>
        </p:nvSpPr>
        <p:spPr>
          <a:xfrm>
            <a:off x="672575" y="1563401"/>
            <a:ext cx="10970370" cy="4801314"/>
          </a:xfrm>
          <a:prstGeom prst="rect">
            <a:avLst/>
          </a:prstGeom>
          <a:noFill/>
        </p:spPr>
        <p:txBody>
          <a:bodyPr wrap="square" rtlCol="0">
            <a:spAutoFit/>
          </a:bodyPr>
          <a:lstStyle/>
          <a:p>
            <a:pPr lvl="0"/>
            <a:r>
              <a:rPr lang="sk-SK" sz="2000" b="1" dirty="0">
                <a:solidFill>
                  <a:schemeClr val="tx2">
                    <a:lumMod val="75000"/>
                    <a:lumOff val="25000"/>
                  </a:schemeClr>
                </a:solidFill>
              </a:rPr>
              <a:t>34. </a:t>
            </a:r>
            <a:r>
              <a:rPr lang="sk-SK" b="1" dirty="0"/>
              <a:t>V § 19 ods. 1 písm. j) sa za slovo „osoba“ vkladajú slová „so spôsobilosťou na právne úkony v plnom rozsahu“.</a:t>
            </a:r>
            <a:endParaRPr lang="sk-SK" dirty="0"/>
          </a:p>
          <a:p>
            <a:r>
              <a:rPr lang="sk-SK" i="1" dirty="0"/>
              <a:t> </a:t>
            </a:r>
            <a:endParaRPr lang="sk-SK" dirty="0"/>
          </a:p>
          <a:p>
            <a:pPr algn="just"/>
            <a:r>
              <a:rPr lang="sk-SK" b="1" i="1" dirty="0"/>
              <a:t>§ 19 Orgány národného športového zväzu</a:t>
            </a:r>
            <a:endParaRPr lang="sk-SK" dirty="0"/>
          </a:p>
          <a:p>
            <a:pPr algn="just"/>
            <a:r>
              <a:rPr lang="sk-SK" i="1" dirty="0"/>
              <a:t>(1)Národný športový zväz vytvára svoje orgány a zabezpečuje ich činnosť podľa týchto pravidiel:</a:t>
            </a:r>
            <a:endParaRPr lang="sk-SK" dirty="0"/>
          </a:p>
          <a:p>
            <a:pPr algn="just"/>
            <a:r>
              <a:rPr lang="sk-SK" i="1" dirty="0"/>
              <a:t>j) každá fyzická osoba</a:t>
            </a:r>
            <a:r>
              <a:rPr lang="sk-SK" b="1" i="1" dirty="0"/>
              <a:t> so spôsobilosťou na právne úkony</a:t>
            </a:r>
            <a:r>
              <a:rPr lang="sk-SK" i="1" dirty="0"/>
              <a:t> v plnom rozsahu môže kandidovať na volenú funkciu v orgánoch národného športového zväzu, ak ju navrhne člen národného športového zväzu; ak ide o voľbu zástupcu záujmovej skupiny osôb s príslušnosťou k národnému športovému zväzu, kandidátov navrhujú osoby z tejto záujmovej skupiny,</a:t>
            </a:r>
            <a:endParaRPr lang="sk-SK" dirty="0"/>
          </a:p>
          <a:p>
            <a:pPr lvl="0" algn="just"/>
            <a:endParaRPr lang="sk-SK" b="1" i="1" dirty="0"/>
          </a:p>
          <a:p>
            <a:pPr lvl="0" algn="just"/>
            <a:r>
              <a:rPr lang="sk-SK" sz="2000" b="1" dirty="0">
                <a:solidFill>
                  <a:schemeClr val="tx2">
                    <a:lumMod val="75000"/>
                    <a:lumOff val="25000"/>
                  </a:schemeClr>
                </a:solidFill>
              </a:rPr>
              <a:t>35. </a:t>
            </a:r>
            <a:r>
              <a:rPr lang="sk-SK" b="1" dirty="0"/>
              <a:t>V § 19 ods. 4 sa vypúšťajú slová „prostredníctvom informačného systému športu“.</a:t>
            </a:r>
            <a:endParaRPr lang="sk-SK" dirty="0"/>
          </a:p>
          <a:p>
            <a:pPr algn="just"/>
            <a:r>
              <a:rPr lang="sk-SK" b="1" dirty="0"/>
              <a:t> </a:t>
            </a:r>
            <a:endParaRPr lang="sk-SK" dirty="0"/>
          </a:p>
          <a:p>
            <a:pPr algn="just"/>
            <a:r>
              <a:rPr lang="sk-SK" i="1" dirty="0"/>
              <a:t>Voľby do orgánov národného športového zväzu sa vykonávajú na zasadnutí najvyššieho orgánu alebo elektronickou formou v súlade s predpismi národného športového zväzu.</a:t>
            </a:r>
            <a:endParaRPr lang="sk-SK" dirty="0"/>
          </a:p>
          <a:p>
            <a:pPr lvl="0"/>
            <a:endParaRPr lang="sk-SK" b="1" i="1" dirty="0"/>
          </a:p>
          <a:p>
            <a:endParaRPr lang="sk-SK" sz="1600" b="1" dirty="0"/>
          </a:p>
          <a:p>
            <a:endParaRPr lang="en-SK" sz="1600" b="1" dirty="0"/>
          </a:p>
        </p:txBody>
      </p:sp>
    </p:spTree>
    <p:extLst>
      <p:ext uri="{BB962C8B-B14F-4D97-AF65-F5344CB8AC3E}">
        <p14:creationId xmlns:p14="http://schemas.microsoft.com/office/powerpoint/2010/main" val="1904989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B3D5C-B9E8-7334-2EFE-7A5B44C02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3AB17-519B-FFE2-6C52-FC605C42240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20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EDD46852-65AD-C191-D616-920C9D9BE3D3}"/>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30573BC-8B25-F476-6F30-E8DDDDB6DA6E}"/>
              </a:ext>
            </a:extLst>
          </p:cNvPr>
          <p:cNvSpPr txBox="1"/>
          <p:nvPr/>
        </p:nvSpPr>
        <p:spPr>
          <a:xfrm>
            <a:off x="672575" y="1563401"/>
            <a:ext cx="10970370" cy="4832092"/>
          </a:xfrm>
          <a:prstGeom prst="rect">
            <a:avLst/>
          </a:prstGeom>
          <a:noFill/>
        </p:spPr>
        <p:txBody>
          <a:bodyPr wrap="square" rtlCol="0">
            <a:spAutoFit/>
          </a:bodyPr>
          <a:lstStyle/>
          <a:p>
            <a:pPr lvl="0" algn="just"/>
            <a:r>
              <a:rPr lang="sk-SK" sz="2000" b="1" dirty="0">
                <a:solidFill>
                  <a:schemeClr val="tx2">
                    <a:lumMod val="75000"/>
                    <a:lumOff val="25000"/>
                  </a:schemeClr>
                </a:solidFill>
              </a:rPr>
              <a:t>36. </a:t>
            </a:r>
            <a:r>
              <a:rPr lang="sk-SK" sz="1600" b="1" dirty="0"/>
              <a:t>V § 20 ods. 1 písm. b) </a:t>
            </a:r>
            <a:r>
              <a:rPr lang="sk-SK" sz="1600" b="1" u="sng" dirty="0"/>
              <a:t>sa vypúšťajú slová</a:t>
            </a:r>
            <a:r>
              <a:rPr lang="sk-SK" sz="1600" b="1" dirty="0"/>
              <a:t> „alebo jeho člena“, slová „tovarov alebo služieb“ </a:t>
            </a:r>
            <a:r>
              <a:rPr lang="sk-SK" sz="1600" b="1" u="sng" dirty="0"/>
              <a:t>sa nahrádzajú slovami</a:t>
            </a:r>
            <a:r>
              <a:rPr lang="sk-SK" sz="1600" b="1" dirty="0"/>
              <a:t> „tovarov, služieb alebo prác“ </a:t>
            </a:r>
            <a:r>
              <a:rPr lang="sk-SK" sz="1600" b="1" u="sng" dirty="0"/>
              <a:t>a na konci sa bodka nahrádza bodkočiarkou a pripájajú sa tieto slová</a:t>
            </a:r>
            <a:r>
              <a:rPr lang="sk-SK" sz="1600" b="1" dirty="0"/>
              <a:t>: „ak ide o člena národného športového zväzu, musí byť zabezpečená nezlučiteľnosť výkonu funkcie v štatutárnom orgáne, kontrolnom orgáne alebo vo výkonnom orgáne tohto člena národného športového zväzu s výkonom funkcie v štatutárnom orgáne, kontrolnom orgáne alebo vo výkonnom orgáne dodávateľa tovarov, služieb alebo prác pre tohto člena národného športového zväzu.“.</a:t>
            </a:r>
            <a:endParaRPr lang="sk-SK" sz="1600" dirty="0"/>
          </a:p>
          <a:p>
            <a:pPr algn="just"/>
            <a:r>
              <a:rPr lang="sk-SK" sz="1600" dirty="0"/>
              <a:t> </a:t>
            </a:r>
          </a:p>
          <a:p>
            <a:pPr algn="just"/>
            <a:r>
              <a:rPr lang="sk-SK" sz="1600" i="1" dirty="0"/>
              <a:t>§ 20 Konflikt záujmov</a:t>
            </a:r>
            <a:endParaRPr lang="sk-SK" sz="1600" dirty="0"/>
          </a:p>
          <a:p>
            <a:pPr algn="just"/>
            <a:r>
              <a:rPr lang="sk-SK" sz="1600" i="1" dirty="0"/>
              <a:t>(1)Národný športový zväz upravuje konflikt záujmov tak, aby bola zabezpečená nezlučiteľnosť výkonu funkcie v</a:t>
            </a:r>
            <a:endParaRPr lang="sk-SK" sz="1600" dirty="0"/>
          </a:p>
          <a:p>
            <a:pPr algn="just"/>
            <a:r>
              <a:rPr lang="sk-SK" sz="1600" dirty="0"/>
              <a:t> </a:t>
            </a:r>
          </a:p>
          <a:p>
            <a:pPr algn="just"/>
            <a:r>
              <a:rPr lang="sk-SK" sz="1600" i="1" dirty="0"/>
              <a:t>b)štatutárnom orgáne, kontrolnom orgáne alebo vo výkonnom orgáne národného športového zväzu s výkonom funkcie v štatutárnom orgáne, kontrolnom orgáne alebo vo výkonnom orgáne dodávateľa </a:t>
            </a:r>
            <a:r>
              <a:rPr lang="sk-SK" sz="1600" b="1" i="1" dirty="0"/>
              <a:t>tovarov, služieb alebo</a:t>
            </a:r>
            <a:r>
              <a:rPr lang="sk-SK" sz="1600" i="1" dirty="0"/>
              <a:t> prác pre národný športový zväz</a:t>
            </a:r>
            <a:r>
              <a:rPr lang="sk-SK" sz="1600" b="1" i="1" dirty="0"/>
              <a:t>; ak ide o člena národného športového zväzu, musí byť zabezpečená nezlučiteľnosť výkonu funkcie v štatutárnom orgáne, kontrolnom orgáne alebo vo výkonnom orgáne tohto člena národného športového zväzu s výkonom funkcie v štatutárnom orgáne, kontrolnom orgáne alebo vo výkonnom orgáne dodávateľa tovarov, služieb alebo prác pre tohto člena národného športového zväzu.</a:t>
            </a:r>
            <a:endParaRPr lang="sk-SK" sz="1600" dirty="0"/>
          </a:p>
          <a:p>
            <a:pPr lvl="0"/>
            <a:endParaRPr lang="sk-SK" b="1" i="1" dirty="0"/>
          </a:p>
          <a:p>
            <a:endParaRPr lang="sk-SK" sz="1600" b="1" dirty="0"/>
          </a:p>
          <a:p>
            <a:endParaRPr lang="en-SK" sz="1600" b="1" dirty="0"/>
          </a:p>
        </p:txBody>
      </p:sp>
    </p:spTree>
    <p:extLst>
      <p:ext uri="{BB962C8B-B14F-4D97-AF65-F5344CB8AC3E}">
        <p14:creationId xmlns:p14="http://schemas.microsoft.com/office/powerpoint/2010/main" val="1842708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0EEB5-0E1F-F399-AD0D-D60C6B25D8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99B70-87A0-D524-74FE-3A255331834B}"/>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23 a § 24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CD2495C3-0573-AE0E-97D4-CC2FA0D1059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C5541EFB-5CA9-1E20-4391-CBF690421C8B}"/>
              </a:ext>
            </a:extLst>
          </p:cNvPr>
          <p:cNvSpPr txBox="1"/>
          <p:nvPr/>
        </p:nvSpPr>
        <p:spPr>
          <a:xfrm>
            <a:off x="672575" y="1563401"/>
            <a:ext cx="10970370" cy="4216539"/>
          </a:xfrm>
          <a:prstGeom prst="rect">
            <a:avLst/>
          </a:prstGeom>
          <a:noFill/>
        </p:spPr>
        <p:txBody>
          <a:bodyPr wrap="square" rtlCol="0">
            <a:spAutoFit/>
          </a:bodyPr>
          <a:lstStyle/>
          <a:p>
            <a:pPr lvl="0"/>
            <a:r>
              <a:rPr lang="sk-SK" sz="2000" b="1" dirty="0">
                <a:solidFill>
                  <a:schemeClr val="tx2">
                    <a:lumMod val="75000"/>
                    <a:lumOff val="25000"/>
                  </a:schemeClr>
                </a:solidFill>
              </a:rPr>
              <a:t>37. </a:t>
            </a:r>
            <a:r>
              <a:rPr lang="sk-SK" b="1" dirty="0"/>
              <a:t>V § 23 sa vypúšťajú odseky 2 až 4. Súčasne sa zrušuje označenie odseku 1.</a:t>
            </a:r>
            <a:endParaRPr lang="sk-SK" dirty="0"/>
          </a:p>
          <a:p>
            <a:r>
              <a:rPr lang="sk-SK" b="1" dirty="0"/>
              <a:t> </a:t>
            </a:r>
            <a:endParaRPr lang="sk-SK" dirty="0"/>
          </a:p>
          <a:p>
            <a:r>
              <a:rPr lang="sk-SK" b="1" i="1" dirty="0"/>
              <a:t>§ 23 Voľby do orgánov národného športového zväzu</a:t>
            </a:r>
            <a:endParaRPr lang="sk-SK" dirty="0"/>
          </a:p>
          <a:p>
            <a:r>
              <a:rPr lang="sk-SK" i="1" dirty="0"/>
              <a:t>Prípravu a riadny priebeh volieb do orgánov národného športového zväzu zabezpečuje volebná komisia volená najvyšším orgánom.</a:t>
            </a:r>
            <a:endParaRPr lang="sk-SK" dirty="0"/>
          </a:p>
          <a:p>
            <a:pPr lvl="0"/>
            <a:endParaRPr lang="sk-SK" b="1" i="1" dirty="0"/>
          </a:p>
          <a:p>
            <a:pPr lvl="0"/>
            <a:r>
              <a:rPr lang="sk-SK" sz="2000" b="1" dirty="0">
                <a:solidFill>
                  <a:schemeClr val="tx2">
                    <a:lumMod val="75000"/>
                    <a:lumOff val="25000"/>
                  </a:schemeClr>
                </a:solidFill>
              </a:rPr>
              <a:t>38. </a:t>
            </a:r>
            <a:r>
              <a:rPr lang="sk-SK" b="1" i="1" dirty="0"/>
              <a:t>V </a:t>
            </a:r>
            <a:r>
              <a:rPr lang="sk-SK" b="1" dirty="0"/>
              <a:t>§ 24 ods. 2 sa slovo „rovnako“ nahrádza slovom „primerane“.</a:t>
            </a:r>
            <a:endParaRPr lang="sk-SK" dirty="0"/>
          </a:p>
          <a:p>
            <a:r>
              <a:rPr lang="sk-SK" i="1" dirty="0"/>
              <a:t> </a:t>
            </a:r>
            <a:endParaRPr lang="sk-SK" dirty="0"/>
          </a:p>
          <a:p>
            <a:r>
              <a:rPr lang="sk-SK" i="1" dirty="0"/>
              <a:t>TRETIA HLAVA </a:t>
            </a:r>
            <a:endParaRPr lang="sk-SK" dirty="0"/>
          </a:p>
          <a:p>
            <a:r>
              <a:rPr lang="sk-SK" i="1" dirty="0"/>
              <a:t>Národné športové organizácie </a:t>
            </a:r>
            <a:endParaRPr lang="sk-SK" dirty="0"/>
          </a:p>
          <a:p>
            <a:r>
              <a:rPr lang="sk-SK" i="1" dirty="0"/>
              <a:t> </a:t>
            </a:r>
            <a:endParaRPr lang="sk-SK" dirty="0"/>
          </a:p>
          <a:p>
            <a:r>
              <a:rPr lang="sk-SK" i="1" dirty="0"/>
              <a:t>(2)Ustanovenia § 17 ods. 1 a 2 sa na národnú športovú organizáciu vzťahujú </a:t>
            </a:r>
            <a:r>
              <a:rPr lang="sk-SK" b="1" i="1" dirty="0"/>
              <a:t>primerane</a:t>
            </a:r>
            <a:r>
              <a:rPr lang="sk-SK" i="1" dirty="0"/>
              <a:t>.</a:t>
            </a:r>
            <a:endParaRPr lang="sk-SK"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099572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BA18D-F294-1397-465A-7402C916A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55E61C-1B53-75C2-81FD-2209D7A5F2A8}"/>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25</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6661B5C7-55C9-1D3F-C9CF-34FBB540ECC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3FC699BB-2663-8D6B-E173-072F5B8C9B39}"/>
              </a:ext>
            </a:extLst>
          </p:cNvPr>
          <p:cNvSpPr txBox="1"/>
          <p:nvPr/>
        </p:nvSpPr>
        <p:spPr>
          <a:xfrm>
            <a:off x="672575" y="1563401"/>
            <a:ext cx="10970370" cy="3323987"/>
          </a:xfrm>
          <a:prstGeom prst="rect">
            <a:avLst/>
          </a:prstGeom>
          <a:noFill/>
        </p:spPr>
        <p:txBody>
          <a:bodyPr wrap="square" rtlCol="0">
            <a:spAutoFit/>
          </a:bodyPr>
          <a:lstStyle/>
          <a:p>
            <a:pPr lvl="0"/>
            <a:r>
              <a:rPr lang="sk-SK" sz="2000" b="1" dirty="0">
                <a:solidFill>
                  <a:schemeClr val="tx2">
                    <a:lumMod val="75000"/>
                    <a:lumOff val="25000"/>
                  </a:schemeClr>
                </a:solidFill>
              </a:rPr>
              <a:t>39. </a:t>
            </a:r>
            <a:r>
              <a:rPr lang="sk-SK" b="1" i="1" dirty="0"/>
              <a:t>§ 25 sa dopĺňa odsekom 6, ktorý znie:</a:t>
            </a:r>
            <a:endParaRPr lang="sk-SK" dirty="0"/>
          </a:p>
          <a:p>
            <a:r>
              <a:rPr lang="sk-SK" b="1" i="1" dirty="0"/>
              <a:t> </a:t>
            </a:r>
            <a:endParaRPr lang="sk-SK" dirty="0"/>
          </a:p>
          <a:p>
            <a:r>
              <a:rPr lang="sk-SK" b="1" i="1" dirty="0"/>
              <a:t>§ 25 Slovenský olympijský a športový výbor a jeho úlohy </a:t>
            </a:r>
            <a:endParaRPr lang="sk-SK" dirty="0"/>
          </a:p>
          <a:p>
            <a:r>
              <a:rPr lang="sk-SK" i="1" dirty="0"/>
              <a:t> </a:t>
            </a:r>
            <a:endParaRPr lang="sk-SK" dirty="0"/>
          </a:p>
          <a:p>
            <a:pPr algn="just"/>
            <a:r>
              <a:rPr lang="sk-SK" i="1" dirty="0"/>
              <a:t>„(6) Slovenský olympijský a športový výbor vytvára na účely podľa § 19 ods. 1 písm. g) a § 52 až 54 orgán na riešenie sporov a rozhodovanie o disciplinárnych previneniach vznikajúcich v rámci športových organizácií. Podrobnosti o zložení a činnosti orgánu podľa prvej vety ustanoví štatút, ktorý vydá Slovenský olympijský a športový výbor a schvaľuje minister cestovného ruchu a športu Slovenskej republiky (ďalej len „minister športu“).“.</a:t>
            </a:r>
            <a:endParaRPr lang="sk-SK"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555202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96530-11A8-10FE-F0EB-33D64BA8BC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AC245-9895-977B-BDC7-D8EB46D2156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28</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7DC1E2E1-B43F-9583-3670-F8DDFAC0F797}"/>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751A466C-7090-FBBD-1534-DDFC99DE3EF2}"/>
              </a:ext>
            </a:extLst>
          </p:cNvPr>
          <p:cNvSpPr txBox="1"/>
          <p:nvPr/>
        </p:nvSpPr>
        <p:spPr>
          <a:xfrm>
            <a:off x="672575" y="1503241"/>
            <a:ext cx="10970370" cy="5109091"/>
          </a:xfrm>
          <a:prstGeom prst="rect">
            <a:avLst/>
          </a:prstGeom>
          <a:noFill/>
        </p:spPr>
        <p:txBody>
          <a:bodyPr wrap="square" rtlCol="0">
            <a:spAutoFit/>
          </a:bodyPr>
          <a:lstStyle/>
          <a:p>
            <a:pPr lvl="0" algn="just"/>
            <a:r>
              <a:rPr lang="sk-SK" sz="2000" b="1" dirty="0">
                <a:solidFill>
                  <a:schemeClr val="tx2">
                    <a:lumMod val="75000"/>
                    <a:lumOff val="25000"/>
                  </a:schemeClr>
                </a:solidFill>
              </a:rPr>
              <a:t>40. </a:t>
            </a:r>
            <a:r>
              <a:rPr lang="sk-SK" b="1" dirty="0"/>
              <a:t>V § 28 ods. 1 písm. c) sa na konci pripájajú tieto slová: „a vo vnútorných predpisoch príslušného výboru“.</a:t>
            </a:r>
            <a:endParaRPr lang="sk-SK" dirty="0"/>
          </a:p>
          <a:p>
            <a:pPr algn="just"/>
            <a:r>
              <a:rPr lang="sk-SK" i="1" dirty="0"/>
              <a:t>§ 28 Ochrana olympijskej symboliky a paralympijskej symboliky</a:t>
            </a:r>
            <a:endParaRPr lang="sk-SK" dirty="0"/>
          </a:p>
          <a:p>
            <a:pPr algn="just"/>
            <a:r>
              <a:rPr lang="sk-SK" i="1" dirty="0"/>
              <a:t>(1)Zakazuje sa</a:t>
            </a:r>
            <a:endParaRPr lang="sk-SK" dirty="0"/>
          </a:p>
          <a:p>
            <a:pPr algn="just"/>
            <a:r>
              <a:rPr lang="sk-SK" i="1" dirty="0"/>
              <a:t>...c)porušenie podmienok používania olympijskej symboliky alebo paralympijskej symboliky uvedených v súhlase príslušného výboru</a:t>
            </a:r>
            <a:r>
              <a:rPr lang="sk-SK" b="1" i="1" dirty="0"/>
              <a:t> a vo vnútorných predpisoch príslušného výboru</a:t>
            </a:r>
            <a:r>
              <a:rPr lang="sk-SK" i="1" dirty="0"/>
              <a:t>....</a:t>
            </a:r>
            <a:endParaRPr lang="sk-SK" dirty="0"/>
          </a:p>
          <a:p>
            <a:pPr lvl="0"/>
            <a:endParaRPr lang="sk-SK" dirty="0"/>
          </a:p>
          <a:p>
            <a:pPr lvl="0"/>
            <a:r>
              <a:rPr lang="sk-SK" sz="2000" b="1" dirty="0">
                <a:solidFill>
                  <a:schemeClr val="tx2">
                    <a:lumMod val="75000"/>
                    <a:lumOff val="25000"/>
                  </a:schemeClr>
                </a:solidFill>
              </a:rPr>
              <a:t>41. </a:t>
            </a:r>
            <a:r>
              <a:rPr lang="sk-SK" b="1" i="1" dirty="0"/>
              <a:t>V § 28 odseky 2 a 3 znejú:</a:t>
            </a:r>
            <a:endParaRPr lang="sk-SK" dirty="0"/>
          </a:p>
          <a:p>
            <a:r>
              <a:rPr lang="sk-SK" i="1" dirty="0"/>
              <a:t> </a:t>
            </a:r>
            <a:endParaRPr lang="sk-SK" dirty="0"/>
          </a:p>
          <a:p>
            <a:pPr algn="just"/>
            <a:r>
              <a:rPr lang="sk-SK" i="1" dirty="0"/>
              <a:t>„(2) Ak olympijskú symboliku alebo paralympijskú symboliku používa neoprávnená osoba alebo ak sa používa v rozpore s odsekom 1, vyzve príslušný výbor túto osobu na skončenie neoprávneného používania a na náhradu škody, ujmy alebo na vydanie bezdôvodného obohatenia vo výške zodpovedajúcej ohodnoteniu používania príslušnej symboliky.</a:t>
            </a:r>
            <a:endParaRPr lang="sk-SK" dirty="0"/>
          </a:p>
          <a:p>
            <a:pPr algn="just"/>
            <a:r>
              <a:rPr lang="sk-SK" i="1" dirty="0"/>
              <a:t> </a:t>
            </a:r>
            <a:endParaRPr lang="sk-SK" dirty="0"/>
          </a:p>
          <a:p>
            <a:pPr algn="just"/>
            <a:r>
              <a:rPr lang="sk-SK" i="1" dirty="0"/>
              <a:t>(3) Na </a:t>
            </a:r>
            <a:r>
              <a:rPr lang="sk-SK" i="1" dirty="0" err="1"/>
              <a:t>prejednanie</a:t>
            </a:r>
            <a:r>
              <a:rPr lang="sk-SK" i="1" dirty="0"/>
              <a:t> a rozhodnutie sporov podľa odseku 2 je príslušný súd podľa prvej časti tretej hlavy Civilného sporového poriadku.“.</a:t>
            </a:r>
            <a:endParaRPr lang="sk-SK" dirty="0"/>
          </a:p>
          <a:p>
            <a:pPr lvl="0"/>
            <a:endParaRPr lang="sk-SK" dirty="0"/>
          </a:p>
          <a:p>
            <a:endParaRPr lang="sk-SK" sz="1600" b="1" dirty="0"/>
          </a:p>
        </p:txBody>
      </p:sp>
    </p:spTree>
    <p:extLst>
      <p:ext uri="{BB962C8B-B14F-4D97-AF65-F5344CB8AC3E}">
        <p14:creationId xmlns:p14="http://schemas.microsoft.com/office/powerpoint/2010/main" val="3069728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06257-233E-1E71-05BA-77BCF5FE80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50678F-3102-BD56-1826-CC00F5C9AF5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CA0E4CAC-F696-9BCD-E760-723EE5122DA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25A324C-D125-7C67-7E03-DB17B6B6CC1A}"/>
              </a:ext>
            </a:extLst>
          </p:cNvPr>
          <p:cNvSpPr txBox="1"/>
          <p:nvPr/>
        </p:nvSpPr>
        <p:spPr>
          <a:xfrm>
            <a:off x="672575" y="1563401"/>
            <a:ext cx="10970370" cy="4985980"/>
          </a:xfrm>
          <a:prstGeom prst="rect">
            <a:avLst/>
          </a:prstGeom>
          <a:noFill/>
        </p:spPr>
        <p:txBody>
          <a:bodyPr wrap="square" rtlCol="0">
            <a:spAutoFit/>
          </a:bodyPr>
          <a:lstStyle/>
          <a:p>
            <a:pPr lvl="0"/>
            <a:r>
              <a:rPr lang="sk-SK" sz="2000" b="1" dirty="0">
                <a:solidFill>
                  <a:schemeClr val="tx2">
                    <a:lumMod val="75000"/>
                    <a:lumOff val="25000"/>
                  </a:schemeClr>
                </a:solidFill>
              </a:rPr>
              <a:t>42. </a:t>
            </a:r>
            <a:r>
              <a:rPr lang="sk-SK" b="1" i="1" dirty="0"/>
              <a:t>V § 31 odseky 1 až 3 znejú:</a:t>
            </a:r>
            <a:endParaRPr lang="sk-SK" dirty="0"/>
          </a:p>
          <a:p>
            <a:pPr algn="just"/>
            <a:r>
              <a:rPr lang="sk-SK" i="1" dirty="0"/>
              <a:t>„(1) Pred uzatvorením zmluvy medzi športovcom alebo </a:t>
            </a:r>
            <a:r>
              <a:rPr lang="sk-SK" b="1" i="1" dirty="0"/>
              <a:t>športovým odborníkom a športovou organizáciou je športová organizácia povinná oboznámiť športovca alebo športového odborníka s právami a povinnosťami, ktoré pre neho vyplynú zo zmluvného vzťahu.</a:t>
            </a:r>
            <a:endParaRPr lang="sk-SK" dirty="0"/>
          </a:p>
          <a:p>
            <a:pPr algn="just"/>
            <a:r>
              <a:rPr lang="sk-SK" i="1" dirty="0"/>
              <a:t> </a:t>
            </a:r>
            <a:endParaRPr lang="sk-SK" dirty="0"/>
          </a:p>
          <a:p>
            <a:pPr algn="just"/>
            <a:r>
              <a:rPr lang="sk-SK" i="1" dirty="0"/>
              <a:t>(2) Spôsobilosť športovca a športového odborníka mať v zmluvných vzťahoch podľa tohto zákona práva a povinnosti a spôsobilosť vlastnými právnymi úkonmi nadobúdať tieto práva a brať na seba tieto povinnosti vzniká dňom, keď športovec alebo športový odborník dovŕši 15 rokov veku, ak odsek 3 neustanovuje inak. </a:t>
            </a:r>
            <a:r>
              <a:rPr lang="sk-SK" b="1" i="1" dirty="0"/>
              <a:t>Športová organizácia nesmie dohodnúť ako deň začatia plnenia zmluvy zo strany športovca alebo športového odborníka deň, ktorý by predchádzal dňu ukončenia obdobia školského vyučovania posledného školského roka povinnej školskej dochádzky športovca alebo športového odborníka.</a:t>
            </a:r>
            <a:endParaRPr lang="sk-SK" dirty="0"/>
          </a:p>
          <a:p>
            <a:pPr algn="just"/>
            <a:r>
              <a:rPr lang="sk-SK" i="1" dirty="0"/>
              <a:t> </a:t>
            </a:r>
            <a:endParaRPr lang="sk-SK" dirty="0"/>
          </a:p>
          <a:p>
            <a:pPr algn="just"/>
            <a:r>
              <a:rPr lang="sk-SK" i="1" dirty="0"/>
              <a:t>(3) Na uzatvorenie písomnej zmluvy so športovcom alebo </a:t>
            </a:r>
            <a:r>
              <a:rPr lang="sk-SK" b="1" i="1" dirty="0"/>
              <a:t>športovým odborníkom od 15 rokov veku do dňa dovŕšenia 18 rokov veku sa vyžaduje súhlas zákonného zástupcu športovca alebo športového odborníka formou podpisu na zmluve alebo na samostatnej listine, ktorá je súčasťou zmluvy.“.</a:t>
            </a:r>
            <a:endParaRPr lang="sk-SK"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479686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08294-5B7A-0C37-6B93-029667A6AF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85D0AE-3212-A365-F277-D093D6EB40F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422870C4-4DC5-684F-572C-A063DECCA393}"/>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BC3675C-1399-0C51-33A7-30D6B3E1AE5B}"/>
              </a:ext>
            </a:extLst>
          </p:cNvPr>
          <p:cNvSpPr txBox="1"/>
          <p:nvPr/>
        </p:nvSpPr>
        <p:spPr>
          <a:xfrm>
            <a:off x="672575" y="1563401"/>
            <a:ext cx="10970370" cy="3600986"/>
          </a:xfrm>
          <a:prstGeom prst="rect">
            <a:avLst/>
          </a:prstGeom>
          <a:noFill/>
        </p:spPr>
        <p:txBody>
          <a:bodyPr wrap="square" rtlCol="0">
            <a:spAutoFit/>
          </a:bodyPr>
          <a:lstStyle/>
          <a:p>
            <a:pPr lvl="0"/>
            <a:r>
              <a:rPr lang="sk-SK" sz="2000" b="1" dirty="0">
                <a:solidFill>
                  <a:schemeClr val="tx2">
                    <a:lumMod val="75000"/>
                    <a:lumOff val="25000"/>
                  </a:schemeClr>
                </a:solidFill>
              </a:rPr>
              <a:t>43. </a:t>
            </a:r>
            <a:r>
              <a:rPr lang="sk-SK" b="1" dirty="0"/>
              <a:t>V § 31 sa za odsek 3 vkladá nový odsek 4, ktorý znie:</a:t>
            </a:r>
            <a:endParaRPr lang="sk-SK" dirty="0"/>
          </a:p>
          <a:p>
            <a:r>
              <a:rPr lang="sk-SK" i="1" dirty="0"/>
              <a:t> </a:t>
            </a:r>
            <a:endParaRPr lang="sk-SK" dirty="0"/>
          </a:p>
          <a:p>
            <a:r>
              <a:rPr lang="sk-SK" i="1" dirty="0"/>
              <a:t>PRÁVNE VZŤAHY PRI ŠPORTOVEJ ČINNOSTI</a:t>
            </a:r>
            <a:endParaRPr lang="sk-SK" dirty="0"/>
          </a:p>
          <a:p>
            <a:r>
              <a:rPr lang="sk-SK" i="1" dirty="0"/>
              <a:t>PRVÁ HLAVA</a:t>
            </a:r>
            <a:endParaRPr lang="sk-SK" dirty="0"/>
          </a:p>
          <a:p>
            <a:r>
              <a:rPr lang="sk-SK" i="1" dirty="0"/>
              <a:t>ZMLUVNÉ VZŤAHY V ŠPORTE</a:t>
            </a:r>
            <a:endParaRPr lang="sk-SK" dirty="0"/>
          </a:p>
          <a:p>
            <a:r>
              <a:rPr lang="sk-SK" b="1" i="1" dirty="0"/>
              <a:t>§ 31 Všeobecné ustanovenia</a:t>
            </a:r>
            <a:endParaRPr lang="sk-SK" dirty="0"/>
          </a:p>
          <a:p>
            <a:r>
              <a:rPr lang="sk-SK" i="1" dirty="0"/>
              <a:t>„...(4) Do dňa dovŕšenia 15 rokov veku uzatvára zmluvu so športovou organizáciou za športovca alebo športového odborníka jeho zákonný zástupca....“.</a:t>
            </a:r>
            <a:endParaRPr lang="sk-SK" dirty="0"/>
          </a:p>
          <a:p>
            <a:r>
              <a:rPr lang="sk-SK" b="1" dirty="0"/>
              <a:t> </a:t>
            </a:r>
            <a:endParaRPr lang="sk-SK" dirty="0"/>
          </a:p>
          <a:p>
            <a:r>
              <a:rPr lang="sk-SK" b="1" dirty="0"/>
              <a:t>Doterajšie odseky 4 a 5 sa označujú ako odseky 5 a 6.</a:t>
            </a:r>
            <a:endParaRPr lang="sk-SK"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167431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7677E-8419-40B7-A3A0-8853BD1BC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2E438-475E-5A98-CEBC-678F668177C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20C6B99A-B437-6FF7-50A1-03AD35807E67}"/>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38CD18E6-7F9F-2516-C424-8179B09D2200}"/>
              </a:ext>
            </a:extLst>
          </p:cNvPr>
          <p:cNvSpPr txBox="1"/>
          <p:nvPr/>
        </p:nvSpPr>
        <p:spPr>
          <a:xfrm>
            <a:off x="672575" y="1563401"/>
            <a:ext cx="10970370" cy="3077766"/>
          </a:xfrm>
          <a:prstGeom prst="rect">
            <a:avLst/>
          </a:prstGeom>
          <a:noFill/>
        </p:spPr>
        <p:txBody>
          <a:bodyPr wrap="square" rtlCol="0">
            <a:spAutoFit/>
          </a:bodyPr>
          <a:lstStyle/>
          <a:p>
            <a:pPr lvl="0"/>
            <a:r>
              <a:rPr lang="sk-SK" sz="2000" b="1" dirty="0">
                <a:solidFill>
                  <a:schemeClr val="tx2">
                    <a:lumMod val="75000"/>
                    <a:lumOff val="25000"/>
                  </a:schemeClr>
                </a:solidFill>
              </a:rPr>
              <a:t>44. </a:t>
            </a:r>
            <a:r>
              <a:rPr lang="sk-SK" b="1" dirty="0"/>
              <a:t>V § 34 ods. 5 sa za slovo „zaobchádzania“ vkladá bodka a vypúšťajú sa slová „podľa osobitného predpisu.16)“.</a:t>
            </a:r>
            <a:endParaRPr lang="sk-SK" dirty="0"/>
          </a:p>
          <a:p>
            <a:r>
              <a:rPr lang="sk-SK" b="1" dirty="0"/>
              <a:t> </a:t>
            </a:r>
            <a:endParaRPr lang="sk-SK" dirty="0"/>
          </a:p>
          <a:p>
            <a:r>
              <a:rPr lang="sk-SK" b="1" dirty="0"/>
              <a:t>§ 34 Predzmluvné vzťahy</a:t>
            </a:r>
            <a:endParaRPr lang="sk-SK" dirty="0"/>
          </a:p>
          <a:p>
            <a:pPr algn="just"/>
            <a:r>
              <a:rPr lang="sk-SK" i="1" dirty="0"/>
              <a:t>(5) Športová organizácia je povinná pri uzatváraní zmluvy o profesionálnom vykonávaní športu zaobchádzať so športovcami v súlade so zásadou rovnakého zaobchádzania.</a:t>
            </a:r>
            <a:endParaRPr lang="sk-SK" dirty="0"/>
          </a:p>
          <a:p>
            <a:endParaRPr lang="sk-SK" sz="1600" b="1" dirty="0"/>
          </a:p>
          <a:p>
            <a:r>
              <a:rPr lang="sk-SK" sz="2000" b="1" dirty="0">
                <a:solidFill>
                  <a:schemeClr val="tx2">
                    <a:lumMod val="75000"/>
                    <a:lumOff val="25000"/>
                  </a:schemeClr>
                </a:solidFill>
              </a:rPr>
              <a:t>45. </a:t>
            </a:r>
            <a:r>
              <a:rPr lang="sk-SK" b="1" dirty="0"/>
              <a:t>V § 34 sa vypúšťa odsek 6.</a:t>
            </a:r>
            <a:endParaRPr lang="sk-SK"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701484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9453E-0A6E-8002-13B8-CBEEA01FB4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967B0-A794-34E3-FC9E-1D3A9F972AD6}"/>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35</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BCA880C1-37E4-E46D-75B9-4D4D81FC226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223D62F-8515-704A-945D-34D0CA290CAD}"/>
              </a:ext>
            </a:extLst>
          </p:cNvPr>
          <p:cNvSpPr txBox="1"/>
          <p:nvPr/>
        </p:nvSpPr>
        <p:spPr>
          <a:xfrm>
            <a:off x="672575" y="1563401"/>
            <a:ext cx="10970370" cy="4862870"/>
          </a:xfrm>
          <a:prstGeom prst="rect">
            <a:avLst/>
          </a:prstGeom>
          <a:noFill/>
        </p:spPr>
        <p:txBody>
          <a:bodyPr wrap="square" rtlCol="0">
            <a:spAutoFit/>
          </a:bodyPr>
          <a:lstStyle/>
          <a:p>
            <a:pPr lvl="0" algn="just"/>
            <a:r>
              <a:rPr lang="sk-SK" sz="2000" b="1" dirty="0">
                <a:solidFill>
                  <a:schemeClr val="tx2">
                    <a:lumMod val="75000"/>
                    <a:lumOff val="25000"/>
                  </a:schemeClr>
                </a:solidFill>
              </a:rPr>
              <a:t>46. </a:t>
            </a:r>
            <a:r>
              <a:rPr lang="sk-SK" sz="1600" b="1" i="1" dirty="0"/>
              <a:t>V § 35 ods. 2, § 47 ods. 2 a § 48 ods. 2 sa na konci bodka nahrádza čiarkou a pripájajú sa tieto slová: „inak je neplatná.“.</a:t>
            </a:r>
            <a:endParaRPr lang="sk-SK" sz="1600" dirty="0"/>
          </a:p>
          <a:p>
            <a:pPr algn="just"/>
            <a:r>
              <a:rPr lang="sk-SK" sz="1600" i="1" dirty="0"/>
              <a:t> </a:t>
            </a:r>
            <a:endParaRPr lang="sk-SK" sz="1600" dirty="0"/>
          </a:p>
          <a:p>
            <a:pPr algn="just"/>
            <a:r>
              <a:rPr lang="sk-SK" sz="1600" b="1" i="1" dirty="0"/>
              <a:t>Zmluva o profesionálnom vykonávaní športu </a:t>
            </a:r>
            <a:endParaRPr lang="sk-SK" sz="1600" dirty="0"/>
          </a:p>
          <a:p>
            <a:pPr algn="just"/>
            <a:r>
              <a:rPr lang="sk-SK" sz="1600" b="1" dirty="0"/>
              <a:t>§ 35 ods. 2</a:t>
            </a:r>
            <a:endParaRPr lang="sk-SK" sz="1600" dirty="0"/>
          </a:p>
          <a:p>
            <a:pPr algn="just"/>
            <a:r>
              <a:rPr lang="sk-SK" sz="1600" i="1" dirty="0"/>
              <a:t>Zmluva o profesionálnom vykonávaní športu musí byť uzatvorená písomne a musí obsahovať podstatné náležitosti podľa odseku 3, </a:t>
            </a:r>
            <a:r>
              <a:rPr lang="sk-SK" sz="1600" b="1" i="1" dirty="0"/>
              <a:t>inak je neplatná</a:t>
            </a:r>
            <a:r>
              <a:rPr lang="sk-SK" sz="1600" i="1" dirty="0"/>
              <a:t>.</a:t>
            </a:r>
            <a:endParaRPr lang="sk-SK" sz="1600" dirty="0"/>
          </a:p>
          <a:p>
            <a:pPr algn="just"/>
            <a:r>
              <a:rPr lang="sk-SK" sz="1600" i="1" dirty="0"/>
              <a:t>  </a:t>
            </a:r>
            <a:endParaRPr lang="sk-SK" sz="1600" dirty="0"/>
          </a:p>
          <a:p>
            <a:pPr algn="just"/>
            <a:r>
              <a:rPr lang="sk-SK" sz="1600" b="1" i="1" dirty="0"/>
              <a:t>Amatérske vykonávanie športu </a:t>
            </a:r>
            <a:endParaRPr lang="sk-SK" sz="1600" dirty="0"/>
          </a:p>
          <a:p>
            <a:pPr algn="just"/>
            <a:r>
              <a:rPr lang="sk-SK" sz="1600" b="1" dirty="0"/>
              <a:t> § 47 ods. 2</a:t>
            </a:r>
            <a:endParaRPr lang="sk-SK" sz="1600" dirty="0"/>
          </a:p>
          <a:p>
            <a:pPr algn="just"/>
            <a:r>
              <a:rPr lang="sk-SK" sz="1600" i="1" dirty="0"/>
              <a:t>Zmluva o amatérskom vykonávaní športu musí byť uzatvorená písomne a musí obsahovať podstatné náležitosti podľa odseku 4, </a:t>
            </a:r>
            <a:r>
              <a:rPr lang="sk-SK" sz="1600" b="1" i="1" dirty="0"/>
              <a:t>inak je neplatná.</a:t>
            </a:r>
            <a:endParaRPr lang="sk-SK" sz="1600" dirty="0"/>
          </a:p>
          <a:p>
            <a:pPr algn="just"/>
            <a:r>
              <a:rPr lang="sk-SK" sz="1600" i="1" dirty="0"/>
              <a:t> </a:t>
            </a:r>
            <a:endParaRPr lang="sk-SK" sz="1600" dirty="0"/>
          </a:p>
          <a:p>
            <a:pPr algn="just"/>
            <a:r>
              <a:rPr lang="sk-SK" sz="1600" b="1" i="1" dirty="0"/>
              <a:t>Zmluva o príprave talentovaného športovca </a:t>
            </a:r>
            <a:endParaRPr lang="sk-SK" sz="1600" dirty="0"/>
          </a:p>
          <a:p>
            <a:pPr algn="just"/>
            <a:r>
              <a:rPr lang="sk-SK" sz="1600" b="1" dirty="0"/>
              <a:t>§ 48 ods. 2</a:t>
            </a:r>
            <a:endParaRPr lang="sk-SK" sz="1600" dirty="0"/>
          </a:p>
          <a:p>
            <a:pPr algn="just"/>
            <a:r>
              <a:rPr lang="sk-SK" sz="1600" i="1" dirty="0"/>
              <a:t>Zmluva o príprave talentovaného športovca musí byť uzatvorená písomne a musí obsahovať podstatné náležitosti podľa odseku 4, </a:t>
            </a:r>
            <a:r>
              <a:rPr lang="sk-SK" sz="1600" b="1" i="1" dirty="0"/>
              <a:t>inak je neplatná.</a:t>
            </a:r>
            <a:endParaRPr lang="sk-SK" sz="1600" dirty="0"/>
          </a:p>
          <a:p>
            <a:pPr lvl="0"/>
            <a:endParaRPr lang="sk-SK" sz="1600" b="1" dirty="0"/>
          </a:p>
          <a:p>
            <a:endParaRPr lang="en-SK" sz="1600" b="1" dirty="0"/>
          </a:p>
        </p:txBody>
      </p:sp>
    </p:spTree>
    <p:extLst>
      <p:ext uri="{BB962C8B-B14F-4D97-AF65-F5344CB8AC3E}">
        <p14:creationId xmlns:p14="http://schemas.microsoft.com/office/powerpoint/2010/main" val="2592777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54AAB-DC52-5BC4-FC25-A9C5DA0AC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63940B-70FD-A90C-75EF-25101BBCE6C8}"/>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a:t>
            </a:r>
          </a:p>
        </p:txBody>
      </p:sp>
      <p:sp>
        <p:nvSpPr>
          <p:cNvPr id="5" name="TextBox 4">
            <a:extLst>
              <a:ext uri="{FF2B5EF4-FFF2-40B4-BE49-F238E27FC236}">
                <a16:creationId xmlns:a16="http://schemas.microsoft.com/office/drawing/2014/main" id="{D124904F-259A-5A60-6173-1B33DED7BE33}"/>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C688D5D-6116-7888-4DD5-8D728ECAA31E}"/>
              </a:ext>
            </a:extLst>
          </p:cNvPr>
          <p:cNvSpPr txBox="1"/>
          <p:nvPr/>
        </p:nvSpPr>
        <p:spPr>
          <a:xfrm>
            <a:off x="672575" y="1671689"/>
            <a:ext cx="10970370" cy="5847755"/>
          </a:xfrm>
          <a:prstGeom prst="rect">
            <a:avLst/>
          </a:prstGeom>
          <a:noFill/>
        </p:spPr>
        <p:txBody>
          <a:bodyPr wrap="square" rtlCol="0">
            <a:spAutoFit/>
          </a:bodyPr>
          <a:lstStyle/>
          <a:p>
            <a:pPr lvl="0"/>
            <a:r>
              <a:rPr lang="sk-SK" sz="2000" b="1" dirty="0">
                <a:solidFill>
                  <a:schemeClr val="tx2">
                    <a:lumMod val="75000"/>
                    <a:lumOff val="25000"/>
                  </a:schemeClr>
                </a:solidFill>
              </a:rPr>
              <a:t>3. </a:t>
            </a:r>
            <a:r>
              <a:rPr lang="sk-SK" sz="1600" b="1" dirty="0"/>
              <a:t>V § 3 písm. p) sa slovo „medzinárodnú“ nahrádza slovom „významnú“.</a:t>
            </a:r>
            <a:endParaRPr lang="sk-SK" sz="1600" dirty="0"/>
          </a:p>
          <a:p>
            <a:r>
              <a:rPr lang="sk-SK" sz="1600" b="1" dirty="0"/>
              <a:t> </a:t>
            </a:r>
            <a:endParaRPr lang="sk-SK" sz="1600" dirty="0"/>
          </a:p>
          <a:p>
            <a:r>
              <a:rPr lang="sk-SK" sz="1600" b="1" dirty="0"/>
              <a:t>§ 3 Vymedzenie pojmov</a:t>
            </a:r>
            <a:endParaRPr lang="sk-SK" sz="1600" dirty="0"/>
          </a:p>
          <a:p>
            <a:r>
              <a:rPr lang="sk-SK" sz="1600" dirty="0"/>
              <a:t>Na účely tohto zákona sa rozumie</a:t>
            </a:r>
          </a:p>
          <a:p>
            <a:pPr algn="just"/>
            <a:r>
              <a:rPr lang="sk-SK" sz="1600" dirty="0"/>
              <a:t>p)športovou infraštruktúrou národného významu športová infraštruktúra spĺňajúca požiadavky medzinárodnej športovej organizácie, ktorá je určená na </a:t>
            </a:r>
            <a:r>
              <a:rPr lang="sk-SK" sz="1600" b="1" i="1" dirty="0"/>
              <a:t>významnú</a:t>
            </a:r>
            <a:r>
              <a:rPr lang="sk-SK" sz="1600" dirty="0"/>
              <a:t> súťaž alebo na prípravu športových reprezentantov,</a:t>
            </a:r>
          </a:p>
          <a:p>
            <a:pPr marL="342900" indent="-342900">
              <a:buFont typeface="Arial" panose="020B0604020202020204" pitchFamily="34" charset="0"/>
              <a:buChar char="•"/>
            </a:pPr>
            <a:endParaRPr lang="sk-SK" sz="1400" b="1" dirty="0"/>
          </a:p>
          <a:p>
            <a:pPr lvl="0"/>
            <a:r>
              <a:rPr lang="sk-SK" sz="2000" b="1" dirty="0">
                <a:solidFill>
                  <a:schemeClr val="tx2">
                    <a:lumMod val="75000"/>
                    <a:lumOff val="25000"/>
                  </a:schemeClr>
                </a:solidFill>
              </a:rPr>
              <a:t>4. </a:t>
            </a:r>
            <a:r>
              <a:rPr lang="sk-SK" sz="1600" b="1" dirty="0"/>
              <a:t>V § 3 písmeno t) znie</a:t>
            </a:r>
            <a:r>
              <a:rPr lang="sk-SK" sz="1600" dirty="0"/>
              <a:t>: </a:t>
            </a:r>
          </a:p>
          <a:p>
            <a:endParaRPr lang="sk-SK" sz="1600" b="1" dirty="0"/>
          </a:p>
          <a:p>
            <a:r>
              <a:rPr lang="sk-SK" sz="1600" b="1" dirty="0"/>
              <a:t>§ 3 Vymedzenie pojmov</a:t>
            </a:r>
            <a:endParaRPr lang="sk-SK" sz="1600" dirty="0"/>
          </a:p>
          <a:p>
            <a:pPr algn="just"/>
            <a:r>
              <a:rPr lang="sk-SK" sz="1600" dirty="0"/>
              <a:t>Na účely tohto zákona sa rozumie</a:t>
            </a:r>
          </a:p>
          <a:p>
            <a:pPr algn="just"/>
            <a:r>
              <a:rPr lang="sk-SK" sz="1600" dirty="0"/>
              <a:t>„t) športom organizované činnosti alebo neorganizované činnosti vedúce k preukazovaniu alebo zvyšovaniu telesnej zdatnosti alebo duševných schopností, ktoré umožňujú dosahovať výsledky v súťažiach na všetkých úrovniach,“.</a:t>
            </a:r>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9504630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9F6EA-6606-3448-E642-AB23C6BD03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63095-7327-C0ED-7E4A-42EA680C3C0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35</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B58AB08-13D4-A32E-9F41-A9437E83018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C46EA6A-72D9-D117-F92E-8763233E5A27}"/>
              </a:ext>
            </a:extLst>
          </p:cNvPr>
          <p:cNvSpPr txBox="1"/>
          <p:nvPr/>
        </p:nvSpPr>
        <p:spPr>
          <a:xfrm>
            <a:off x="672575" y="1563401"/>
            <a:ext cx="10970370" cy="2277547"/>
          </a:xfrm>
          <a:prstGeom prst="rect">
            <a:avLst/>
          </a:prstGeom>
          <a:noFill/>
        </p:spPr>
        <p:txBody>
          <a:bodyPr wrap="square" rtlCol="0">
            <a:spAutoFit/>
          </a:bodyPr>
          <a:lstStyle/>
          <a:p>
            <a:pPr lvl="0"/>
            <a:r>
              <a:rPr lang="sk-SK" sz="2000" b="1" dirty="0">
                <a:solidFill>
                  <a:schemeClr val="tx2">
                    <a:lumMod val="75000"/>
                    <a:lumOff val="25000"/>
                  </a:schemeClr>
                </a:solidFill>
              </a:rPr>
              <a:t>47. </a:t>
            </a:r>
            <a:r>
              <a:rPr lang="sk-SK" b="1" dirty="0"/>
              <a:t>V § 35 ods. 4 písm. b) sa slovo „lehoty“ nahrádza slovom „doby“.</a:t>
            </a:r>
            <a:endParaRPr lang="sk-SK" dirty="0"/>
          </a:p>
          <a:p>
            <a:r>
              <a:rPr lang="sk-SK" b="1" i="1" dirty="0"/>
              <a:t> </a:t>
            </a:r>
            <a:endParaRPr lang="sk-SK" dirty="0"/>
          </a:p>
          <a:p>
            <a:r>
              <a:rPr lang="sk-SK" b="1" i="1" dirty="0"/>
              <a:t> </a:t>
            </a:r>
            <a:endParaRPr lang="sk-SK" dirty="0"/>
          </a:p>
          <a:p>
            <a:pPr algn="just"/>
            <a:r>
              <a:rPr lang="sk-SK" b="1" i="1" dirty="0"/>
              <a:t>§ 35 Zmluva o profesionálnom vykonávaní športu</a:t>
            </a:r>
            <a:endParaRPr lang="sk-SK" dirty="0"/>
          </a:p>
          <a:p>
            <a:pPr algn="just"/>
            <a:r>
              <a:rPr lang="sk-SK" i="1" dirty="0"/>
              <a:t>(4)V zmluve o profesionálnom vykonávaní športu možno dohodnúť aj ďalšie podmienky, najmä</a:t>
            </a:r>
            <a:endParaRPr lang="sk-SK" dirty="0"/>
          </a:p>
          <a:p>
            <a:pPr algn="just"/>
            <a:r>
              <a:rPr lang="sk-SK" i="1" dirty="0"/>
              <a:t>b)dĺžku výpovednej </a:t>
            </a:r>
            <a:r>
              <a:rPr lang="sk-SK" b="1" i="1" dirty="0"/>
              <a:t>doby</a:t>
            </a:r>
            <a:r>
              <a:rPr lang="sk-SK" i="1" dirty="0"/>
              <a:t>,</a:t>
            </a:r>
            <a:endParaRPr lang="sk-SK" dirty="0"/>
          </a:p>
          <a:p>
            <a:pPr lvl="0"/>
            <a:endParaRPr lang="sk-SK" sz="1600" b="1" dirty="0"/>
          </a:p>
          <a:p>
            <a:endParaRPr lang="en-SK" sz="1600" b="1" dirty="0"/>
          </a:p>
        </p:txBody>
      </p:sp>
    </p:spTree>
    <p:extLst>
      <p:ext uri="{BB962C8B-B14F-4D97-AF65-F5344CB8AC3E}">
        <p14:creationId xmlns:p14="http://schemas.microsoft.com/office/powerpoint/2010/main" val="31247897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2A730-6C84-9585-F5A5-D10CA96A2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593059-CEEA-295F-842A-EF5DD26D724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35</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9AB7EE9-C1D1-498D-8AE5-CCA89DD903C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476A152-6DDB-7F99-E6F1-41D1707D5171}"/>
              </a:ext>
            </a:extLst>
          </p:cNvPr>
          <p:cNvSpPr txBox="1"/>
          <p:nvPr/>
        </p:nvSpPr>
        <p:spPr>
          <a:xfrm>
            <a:off x="672575" y="1479177"/>
            <a:ext cx="10970370" cy="4647426"/>
          </a:xfrm>
          <a:prstGeom prst="rect">
            <a:avLst/>
          </a:prstGeom>
          <a:noFill/>
        </p:spPr>
        <p:txBody>
          <a:bodyPr wrap="square" rtlCol="0">
            <a:spAutoFit/>
          </a:bodyPr>
          <a:lstStyle/>
          <a:p>
            <a:pPr lvl="0"/>
            <a:r>
              <a:rPr lang="sk-SK" sz="2000" b="1" dirty="0">
                <a:solidFill>
                  <a:schemeClr val="tx2">
                    <a:lumMod val="75000"/>
                    <a:lumOff val="25000"/>
                  </a:schemeClr>
                </a:solidFill>
              </a:rPr>
              <a:t>48. </a:t>
            </a:r>
            <a:r>
              <a:rPr lang="sk-SK" sz="1600" b="1" dirty="0"/>
              <a:t>§ 35 sa dopĺňa odsekmi 5 až 8, ktoré znejú:</a:t>
            </a:r>
            <a:endParaRPr lang="sk-SK" sz="1600" dirty="0"/>
          </a:p>
          <a:p>
            <a:r>
              <a:rPr lang="sk-SK" sz="1600" b="1" i="1" dirty="0"/>
              <a:t> </a:t>
            </a:r>
            <a:endParaRPr lang="sk-SK" sz="1600" dirty="0"/>
          </a:p>
          <a:p>
            <a:pPr algn="just"/>
            <a:r>
              <a:rPr lang="sk-SK" sz="1600" b="1" i="1" dirty="0"/>
              <a:t>§ 35 Zmluva o profesionálnom vykonávaní športu</a:t>
            </a:r>
            <a:endParaRPr lang="sk-SK" sz="1600" dirty="0"/>
          </a:p>
          <a:p>
            <a:pPr algn="just"/>
            <a:r>
              <a:rPr lang="sk-SK" sz="1400" i="1" dirty="0"/>
              <a:t>„(5) Zmluvu o profesionálnom vykonávaní športu možno uzavrieť iba na určitú dobu, najdlhšie na päť rokov odo dňa účinnosti zmluvy, ak predpisy športového zväzu neurčujú kratšiu dobu.</a:t>
            </a:r>
            <a:endParaRPr lang="sk-SK" sz="1400" dirty="0"/>
          </a:p>
          <a:p>
            <a:pPr algn="just"/>
            <a:r>
              <a:rPr lang="sk-SK" sz="1400" i="1" dirty="0"/>
              <a:t>(6) Pri uzavretí zmluvy o profesionálnom vykonávaní športu športovcom do 15 rokov veku alebo športovcom starším ako 15 rokov veku pred ukončením obdobia školského vyučovania posledného školského roka povinnej školskej dochádzky sa vyžaduje povolenie, ktoré vydáva príslušný inšpektorát práce po dohode s príslušným orgánom štátnej správy na úseku verejného zdravotníctva. Povolenie možno vydať, len ak vykonávanie športu neohrozí zdravie, bezpečnosť, ďalší vývoj alebo povinnú školskú dochádzku športovca. V povolení sa určia podmienky vykonávania športu. Príslušný inšpektorát práce odoberie povolenie, ak sa podmienky povolenia nedodržiavajú.</a:t>
            </a:r>
            <a:endParaRPr lang="sk-SK" sz="1400" dirty="0"/>
          </a:p>
          <a:p>
            <a:pPr algn="just"/>
            <a:r>
              <a:rPr lang="sk-SK" sz="1400" i="1" dirty="0"/>
              <a:t>(7) Predpisy športového zväzu môžu ustanoviť, že zmluvu o profesionálnom vykonávaní športu môže uzatvoriť len športová organizácia, ktorá zložila finančnú zábezpeku na účet vedený v banke alebo v pobočke zahraničnej banky</a:t>
            </a:r>
            <a:r>
              <a:rPr lang="sk-SK" sz="1400" i="1" baseline="30000" dirty="0"/>
              <a:t>16</a:t>
            </a:r>
            <a:r>
              <a:rPr lang="sk-SK" sz="1400" i="1" dirty="0"/>
              <a:t>) (ďalej len „bankový účet“) športovej organizácie, ktorá riadi súťaž.</a:t>
            </a:r>
            <a:endParaRPr lang="sk-SK" sz="1400" dirty="0"/>
          </a:p>
          <a:p>
            <a:pPr algn="just"/>
            <a:r>
              <a:rPr lang="sk-SK" sz="1400" i="1" dirty="0"/>
              <a:t>(8) Športovcovi, ktorý na základe pokynu športovej organizácie vykonáva šport mimo obce pravidelného miesta vykonávania športu, patria počas tohto vykonávania športu náhrady podľa osobitného predpisu8) ako pri pracovnej ceste.“.</a:t>
            </a:r>
            <a:endParaRPr lang="sk-SK" sz="1400" dirty="0"/>
          </a:p>
          <a:p>
            <a:pPr algn="just"/>
            <a:r>
              <a:rPr lang="sk-SK" sz="1600" i="1" dirty="0"/>
              <a:t> </a:t>
            </a:r>
            <a:endParaRPr lang="sk-SK" sz="1600" dirty="0"/>
          </a:p>
          <a:p>
            <a:pPr algn="just"/>
            <a:r>
              <a:rPr lang="sk-SK" sz="1600" b="1" i="1" dirty="0"/>
              <a:t>Poznámka pod čiarou k odkazu 16 znie</a:t>
            </a:r>
            <a:r>
              <a:rPr lang="sk-SK" sz="1600" i="1" dirty="0"/>
              <a:t>:</a:t>
            </a:r>
            <a:endParaRPr lang="sk-SK" sz="1600" dirty="0"/>
          </a:p>
          <a:p>
            <a:pPr algn="just"/>
            <a:r>
              <a:rPr lang="sk-SK" sz="1400" i="1" dirty="0"/>
              <a:t>„16) § 2 ods. 1, 5 a 8 zákona č. 483/2001 Z. z. o bankách a o zmene a doplnení niektorých zákonov v znení neskorších predpisov.“.</a:t>
            </a:r>
            <a:endParaRPr lang="sk-SK" sz="1400" dirty="0"/>
          </a:p>
          <a:p>
            <a:pPr lvl="0"/>
            <a:endParaRPr lang="sk-SK" sz="1600" b="1" dirty="0"/>
          </a:p>
          <a:p>
            <a:endParaRPr lang="en-SK" sz="1600" b="1" dirty="0"/>
          </a:p>
        </p:txBody>
      </p:sp>
    </p:spTree>
    <p:extLst>
      <p:ext uri="{BB962C8B-B14F-4D97-AF65-F5344CB8AC3E}">
        <p14:creationId xmlns:p14="http://schemas.microsoft.com/office/powerpoint/2010/main" val="1349516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331F3-B479-145D-D66D-26DD50193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45163-FFCF-23D7-929B-433D46798D1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87322D9B-6F31-A0E0-EF77-DDFCE9F9CAA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D45EE86-575A-1F94-C670-27CCE283659B}"/>
              </a:ext>
            </a:extLst>
          </p:cNvPr>
          <p:cNvSpPr txBox="1"/>
          <p:nvPr/>
        </p:nvSpPr>
        <p:spPr>
          <a:xfrm>
            <a:off x="672575" y="1370889"/>
            <a:ext cx="10970370" cy="4678204"/>
          </a:xfrm>
          <a:prstGeom prst="rect">
            <a:avLst/>
          </a:prstGeom>
          <a:noFill/>
        </p:spPr>
        <p:txBody>
          <a:bodyPr wrap="square" rtlCol="0">
            <a:spAutoFit/>
          </a:bodyPr>
          <a:lstStyle/>
          <a:p>
            <a:pPr lvl="0"/>
            <a:r>
              <a:rPr lang="sk-SK" sz="2000" b="1" dirty="0">
                <a:solidFill>
                  <a:schemeClr val="tx2">
                    <a:lumMod val="75000"/>
                    <a:lumOff val="25000"/>
                  </a:schemeClr>
                </a:solidFill>
              </a:rPr>
              <a:t>49. </a:t>
            </a:r>
            <a:r>
              <a:rPr lang="sk-SK" b="1" dirty="0"/>
              <a:t>V § 37 odsek 1 znie:</a:t>
            </a:r>
            <a:endParaRPr lang="sk-SK" dirty="0"/>
          </a:p>
          <a:p>
            <a:r>
              <a:rPr lang="sk-SK" sz="1600" dirty="0"/>
              <a:t> </a:t>
            </a:r>
          </a:p>
          <a:p>
            <a:pPr algn="just"/>
            <a:r>
              <a:rPr lang="sk-SK" sz="1400" i="1" dirty="0"/>
              <a:t>„(1) Denný pracovný čas </a:t>
            </a:r>
            <a:r>
              <a:rPr lang="sk-SK" sz="1400" b="1" i="1" dirty="0"/>
              <a:t>športovca je určený v zmluve o profesionálnom vykonávaní športu alebo ustanovený športovou organizáciou podľa podmienok vyžadovaných na vykonávanie konkrétneho druhu športu.“.</a:t>
            </a:r>
            <a:endParaRPr lang="sk-SK" sz="1400" dirty="0"/>
          </a:p>
          <a:p>
            <a:pPr lvl="0" algn="just"/>
            <a:endParaRPr lang="sk-SK" sz="1400" b="1" dirty="0"/>
          </a:p>
          <a:p>
            <a:pPr algn="just"/>
            <a:r>
              <a:rPr lang="sk-SK" sz="2000" b="1" dirty="0">
                <a:solidFill>
                  <a:schemeClr val="tx2">
                    <a:lumMod val="75000"/>
                    <a:lumOff val="25000"/>
                  </a:schemeClr>
                </a:solidFill>
              </a:rPr>
              <a:t>50. </a:t>
            </a:r>
            <a:r>
              <a:rPr lang="sk-SK" b="1" dirty="0"/>
              <a:t>V § 37 sa vypúšťa odsek 2.</a:t>
            </a:r>
          </a:p>
          <a:p>
            <a:pPr algn="just"/>
            <a:r>
              <a:rPr lang="sk-SK" sz="1600" b="1" dirty="0"/>
              <a:t>Doterajšie odseky 3 až 6 sa označujú ako odseky 2 až 5.</a:t>
            </a:r>
          </a:p>
          <a:p>
            <a:pPr algn="just"/>
            <a:endParaRPr lang="sk-SK" sz="1600" b="1" dirty="0"/>
          </a:p>
          <a:p>
            <a:pPr algn="just"/>
            <a:r>
              <a:rPr lang="sk-SK" sz="1600" b="1" i="1" dirty="0"/>
              <a:t>§ 37 Pracovný čas a odpočinok</a:t>
            </a:r>
          </a:p>
          <a:p>
            <a:pPr algn="just"/>
            <a:r>
              <a:rPr lang="sk-SK" sz="1400" i="1" dirty="0"/>
              <a:t>(1)Denný pracovný čas športovca je určený v zmluve o profesionálnom vykonávaní športu alebo ustanovený športovou organizáciou podľa podmienok vyžadovaných na vykonávanie konkrétneho druhu športu.</a:t>
            </a:r>
            <a:endParaRPr lang="sk-SK" sz="1400" dirty="0"/>
          </a:p>
          <a:p>
            <a:pPr algn="just"/>
            <a:r>
              <a:rPr lang="sk-SK" sz="1400" i="1" dirty="0"/>
              <a:t>(2)Počas denného pracovného času má športovec právo na nepretržitý odpočinok a regeneráciu podľa podmienok vyžadovaných na vykonávanie konkrétneho druhu športu. Nepretržitý odpočinok nesmie byť kratší ako šesť hodín za časový úsek 24 hodín.</a:t>
            </a:r>
            <a:endParaRPr lang="sk-SK" sz="1400" dirty="0"/>
          </a:p>
          <a:p>
            <a:pPr algn="just"/>
            <a:r>
              <a:rPr lang="sk-SK" sz="1400" i="1" dirty="0"/>
              <a:t>(3)Športová organizácia je povinná zabezpečiť, aby športovec mal raz za týždeň jeden deň nepretržitého odpočinku. Ak nie je možné zabezpečiť odpočinok podľa prvej vety z dôvodu, že to podmienky vyžadované na vykonávanie konkrétneho druhu športu neumožňujú, športová organizácia zabezpečí nepretržitý odpočinok tak, aby športovec mal raz za dva týždne najmenej dva dni nepretržitého odpočinku v týždni.</a:t>
            </a:r>
            <a:endParaRPr lang="sk-SK" sz="1400" dirty="0"/>
          </a:p>
          <a:p>
            <a:pPr algn="just"/>
            <a:r>
              <a:rPr lang="sk-SK" sz="1400" i="1" dirty="0"/>
              <a:t>(4)Na účely poskytnutia podpory v čase skrátenej práce podľa osobitného predpisu19a) sa za ustanovený týždenný pracovný čas športovca považuje rozdiel medzi číslom 168 a počtom hodín nepretržitého odpočinku podľa odsekov 2 a 3.</a:t>
            </a:r>
            <a:endParaRPr lang="sk-SK" sz="1400" dirty="0"/>
          </a:p>
          <a:p>
            <a:pPr algn="just"/>
            <a:r>
              <a:rPr lang="sk-SK" sz="1400" i="1" dirty="0"/>
              <a:t>(5)Športová organizácia vedie evidenciu odpracovaných dní a dní odpočinku</a:t>
            </a:r>
            <a:endParaRPr lang="sk-SK" sz="1400" dirty="0"/>
          </a:p>
        </p:txBody>
      </p:sp>
    </p:spTree>
    <p:extLst>
      <p:ext uri="{BB962C8B-B14F-4D97-AF65-F5344CB8AC3E}">
        <p14:creationId xmlns:p14="http://schemas.microsoft.com/office/powerpoint/2010/main" val="1583550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FD0E4-0B7B-7986-72DA-A4EDD4E1FA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423CCC-7010-49D9-41A9-A7657B31B02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37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3E5112C-4B9A-3598-1E28-4DDEA1E44A6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CE98ADF8-B17E-AB85-9125-D4AED3E042AD}"/>
              </a:ext>
            </a:extLst>
          </p:cNvPr>
          <p:cNvSpPr txBox="1"/>
          <p:nvPr/>
        </p:nvSpPr>
        <p:spPr>
          <a:xfrm>
            <a:off x="672575" y="1563401"/>
            <a:ext cx="10970370" cy="2277547"/>
          </a:xfrm>
          <a:prstGeom prst="rect">
            <a:avLst/>
          </a:prstGeom>
          <a:noFill/>
        </p:spPr>
        <p:txBody>
          <a:bodyPr wrap="square" rtlCol="0">
            <a:spAutoFit/>
          </a:bodyPr>
          <a:lstStyle/>
          <a:p>
            <a:pPr lvl="0"/>
            <a:r>
              <a:rPr lang="sk-SK" sz="2000" b="1" dirty="0">
                <a:solidFill>
                  <a:schemeClr val="tx2">
                    <a:lumMod val="75000"/>
                    <a:lumOff val="25000"/>
                  </a:schemeClr>
                </a:solidFill>
              </a:rPr>
              <a:t>51. </a:t>
            </a:r>
            <a:r>
              <a:rPr lang="sk-SK" b="1" dirty="0"/>
              <a:t>V § 37 ods. 4 sa slová „3 a 4“ nahrádzajú slovami „2 a 3“.</a:t>
            </a:r>
            <a:endParaRPr lang="sk-SK" dirty="0"/>
          </a:p>
          <a:p>
            <a:r>
              <a:rPr lang="sk-SK" b="1" i="1" dirty="0"/>
              <a:t> </a:t>
            </a:r>
            <a:endParaRPr lang="sk-SK" dirty="0"/>
          </a:p>
          <a:p>
            <a:r>
              <a:rPr lang="sk-SK" b="1" i="1" dirty="0"/>
              <a:t> § 37 Pracovný čas a odpočinok </a:t>
            </a:r>
            <a:endParaRPr lang="sk-SK" dirty="0"/>
          </a:p>
          <a:p>
            <a:pPr algn="just"/>
            <a:r>
              <a:rPr lang="sk-SK" i="1" dirty="0"/>
              <a:t>„Na účely poskytnutia podpory v čase skrátenej práce podľa osobitného predpisu19a) sa za ustanovený týždenný pracovný čas športovca považuje rozdiel medzi číslom 168 a počtom hodín nepretržitého odpočinku podľa odsekov </a:t>
            </a:r>
            <a:r>
              <a:rPr lang="sk-SK" b="1" i="1" dirty="0"/>
              <a:t>2 a 3.“</a:t>
            </a:r>
            <a:endParaRPr lang="sk-SK" dirty="0"/>
          </a:p>
          <a:p>
            <a:pPr lvl="0"/>
            <a:endParaRPr lang="sk-SK" sz="1600" b="1" dirty="0"/>
          </a:p>
          <a:p>
            <a:endParaRPr lang="en-SK" sz="1600" b="1" dirty="0"/>
          </a:p>
        </p:txBody>
      </p:sp>
    </p:spTree>
    <p:extLst>
      <p:ext uri="{BB962C8B-B14F-4D97-AF65-F5344CB8AC3E}">
        <p14:creationId xmlns:p14="http://schemas.microsoft.com/office/powerpoint/2010/main" val="528028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25A94-BD24-018F-E725-39B24B6DF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3F344-4A13-CD23-FEFF-DBAD4F061446}"/>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F81EBAB-71EA-BEC3-D100-75D83E0228B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89686D0-8D13-95D6-8151-735F51F49367}"/>
              </a:ext>
            </a:extLst>
          </p:cNvPr>
          <p:cNvSpPr txBox="1"/>
          <p:nvPr/>
        </p:nvSpPr>
        <p:spPr>
          <a:xfrm>
            <a:off x="672575" y="1563401"/>
            <a:ext cx="10970370" cy="4739759"/>
          </a:xfrm>
          <a:prstGeom prst="rect">
            <a:avLst/>
          </a:prstGeom>
          <a:noFill/>
        </p:spPr>
        <p:txBody>
          <a:bodyPr wrap="square" rtlCol="0">
            <a:spAutoFit/>
          </a:bodyPr>
          <a:lstStyle/>
          <a:p>
            <a:pPr lvl="0"/>
            <a:r>
              <a:rPr lang="sk-SK" sz="2000" b="1" dirty="0">
                <a:solidFill>
                  <a:schemeClr val="tx2">
                    <a:lumMod val="75000"/>
                    <a:lumOff val="25000"/>
                  </a:schemeClr>
                </a:solidFill>
              </a:rPr>
              <a:t>52. </a:t>
            </a:r>
            <a:r>
              <a:rPr lang="sk-SK" b="1" dirty="0"/>
              <a:t>V § 41 vrátane nadpisu sa slovo „lehota“ vo všetkých tvaroch nahrádza slovom „doba“ v príslušnom tvare.</a:t>
            </a:r>
            <a:endParaRPr lang="sk-SK" dirty="0"/>
          </a:p>
          <a:p>
            <a:r>
              <a:rPr lang="sk-SK" dirty="0"/>
              <a:t> </a:t>
            </a:r>
          </a:p>
          <a:p>
            <a:r>
              <a:rPr lang="sk-SK" b="1" dirty="0"/>
              <a:t>§ 41</a:t>
            </a:r>
            <a:endParaRPr lang="sk-SK" dirty="0"/>
          </a:p>
          <a:p>
            <a:pPr algn="just"/>
            <a:r>
              <a:rPr lang="sk-SK" b="1" dirty="0"/>
              <a:t> </a:t>
            </a:r>
            <a:r>
              <a:rPr lang="sk-SK" dirty="0"/>
              <a:t>Výpovedná</a:t>
            </a:r>
            <a:r>
              <a:rPr lang="sk-SK" b="1" dirty="0"/>
              <a:t> doba</a:t>
            </a:r>
            <a:endParaRPr lang="sk-SK" dirty="0"/>
          </a:p>
          <a:p>
            <a:pPr algn="just"/>
            <a:r>
              <a:rPr lang="sk-SK" i="1" dirty="0"/>
              <a:t>(1) Ak je daná výpoveď, zmluvný vzťah založený zmluvou o profesionálnom vykonávaní športu sa skončí uplynutím výpovednej </a:t>
            </a:r>
            <a:r>
              <a:rPr lang="sk-SK" b="1" i="1" dirty="0"/>
              <a:t>doby</a:t>
            </a:r>
            <a:r>
              <a:rPr lang="sk-SK" i="1" dirty="0"/>
              <a:t>. </a:t>
            </a:r>
            <a:endParaRPr lang="sk-SK" dirty="0"/>
          </a:p>
          <a:p>
            <a:pPr algn="just"/>
            <a:r>
              <a:rPr lang="sk-SK" i="1" dirty="0"/>
              <a:t> (2) Výpovedná </a:t>
            </a:r>
            <a:r>
              <a:rPr lang="sk-SK" b="1" i="1" dirty="0"/>
              <a:t>doba</a:t>
            </a:r>
            <a:r>
              <a:rPr lang="sk-SK" i="1" dirty="0"/>
              <a:t> je jeden mesiac, ak predpisy športového zväzu, zmluva o profesionálnom vykonávaní športu alebo kolektívna zmluva neurčujú dlhšiu výpovednú </a:t>
            </a:r>
            <a:r>
              <a:rPr lang="sk-SK" b="1" i="1" dirty="0"/>
              <a:t>dobu</a:t>
            </a:r>
            <a:r>
              <a:rPr lang="sk-SK" i="1" dirty="0"/>
              <a:t>. </a:t>
            </a:r>
            <a:endParaRPr lang="sk-SK" dirty="0"/>
          </a:p>
          <a:p>
            <a:pPr algn="just"/>
            <a:r>
              <a:rPr lang="sk-SK" i="1" dirty="0"/>
              <a:t> (3) Výpovedná </a:t>
            </a:r>
            <a:r>
              <a:rPr lang="sk-SK" b="1" i="1" dirty="0"/>
              <a:t>doba</a:t>
            </a:r>
            <a:r>
              <a:rPr lang="sk-SK" i="1" dirty="0"/>
              <a:t> začína plynúť od prvého dňa kalendárneho mesiaca nasledujúceho po doručení výpovede a skončí sa uplynutím posledného dňa príslušného kalendárneho mesiaca. </a:t>
            </a:r>
            <a:endParaRPr lang="sk-SK" dirty="0"/>
          </a:p>
          <a:p>
            <a:pPr algn="just"/>
            <a:r>
              <a:rPr lang="sk-SK" i="1" dirty="0"/>
              <a:t> (4) Ak športovec nezotrvá počas plynutia výpovednej </a:t>
            </a:r>
            <a:r>
              <a:rPr lang="sk-SK" b="1" i="1" dirty="0"/>
              <a:t>doby</a:t>
            </a:r>
            <a:r>
              <a:rPr lang="sk-SK" i="1" dirty="0"/>
              <a:t> v športovej organizácii, športová organizácia má právo na peňažnú náhradu najmenej v sume, ktorá je súčinom mesačného zárobku tohto športovca podľa zmluvy o profesionálnom vykonávaní športu a dĺžky výpovednej </a:t>
            </a:r>
            <a:r>
              <a:rPr lang="sk-SK" b="1" i="1" dirty="0"/>
              <a:t>doby</a:t>
            </a:r>
            <a:r>
              <a:rPr lang="sk-SK" i="1" dirty="0"/>
              <a:t>, ak sa na tejto peňažnej náhrade dohodli v zmluve o profesionálnom vykonávaní športu.</a:t>
            </a:r>
            <a:endParaRPr lang="sk-SK" dirty="0"/>
          </a:p>
          <a:p>
            <a:pPr lvl="0"/>
            <a:endParaRPr lang="sk-SK" sz="1600" b="1" dirty="0"/>
          </a:p>
          <a:p>
            <a:endParaRPr lang="en-SK" sz="1600" b="1" dirty="0"/>
          </a:p>
        </p:txBody>
      </p:sp>
    </p:spTree>
    <p:extLst>
      <p:ext uri="{BB962C8B-B14F-4D97-AF65-F5344CB8AC3E}">
        <p14:creationId xmlns:p14="http://schemas.microsoft.com/office/powerpoint/2010/main" val="13341331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F1FC8-DBC6-4805-2434-63331CB3B4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C3C85F-0110-FD4E-10CD-B166A736DE1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42</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B69322D-2341-CCB2-A3B5-FE6EE500EEF1}"/>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787B456-099A-548D-1518-E3ED92130D2F}"/>
              </a:ext>
            </a:extLst>
          </p:cNvPr>
          <p:cNvSpPr txBox="1"/>
          <p:nvPr/>
        </p:nvSpPr>
        <p:spPr>
          <a:xfrm>
            <a:off x="672575" y="1563401"/>
            <a:ext cx="10970370" cy="4462760"/>
          </a:xfrm>
          <a:prstGeom prst="rect">
            <a:avLst/>
          </a:prstGeom>
          <a:noFill/>
        </p:spPr>
        <p:txBody>
          <a:bodyPr wrap="square" rtlCol="0">
            <a:spAutoFit/>
          </a:bodyPr>
          <a:lstStyle/>
          <a:p>
            <a:pPr lvl="0"/>
            <a:r>
              <a:rPr lang="sk-SK" sz="2000" b="1" dirty="0">
                <a:solidFill>
                  <a:schemeClr val="tx2">
                    <a:lumMod val="75000"/>
                    <a:lumOff val="25000"/>
                  </a:schemeClr>
                </a:solidFill>
              </a:rPr>
              <a:t>53. </a:t>
            </a:r>
            <a:r>
              <a:rPr lang="sk-SK" b="1" dirty="0"/>
              <a:t>V § 42 ods. 2 písmená a) a b) znejú:</a:t>
            </a:r>
            <a:endParaRPr lang="sk-SK" dirty="0"/>
          </a:p>
          <a:p>
            <a:r>
              <a:rPr lang="sk-SK" b="1" dirty="0"/>
              <a:t> </a:t>
            </a:r>
            <a:endParaRPr lang="sk-SK" dirty="0"/>
          </a:p>
          <a:p>
            <a:r>
              <a:rPr lang="sk-SK" b="1" dirty="0"/>
              <a:t>§ 42 Okamžité skončenie profesionálneho vykonávania športu</a:t>
            </a:r>
            <a:endParaRPr lang="sk-SK" dirty="0"/>
          </a:p>
          <a:p>
            <a:pPr algn="just"/>
            <a:r>
              <a:rPr lang="sk-SK" dirty="0"/>
              <a:t>(2)Športovec je oprávnený okamžite skončiť zmluvný vzťah založený zmluvou o profesionálnom vykonávaní športu, ak</a:t>
            </a:r>
          </a:p>
          <a:p>
            <a:pPr algn="just"/>
            <a:r>
              <a:rPr lang="sk-SK" dirty="0"/>
              <a:t> </a:t>
            </a:r>
          </a:p>
          <a:p>
            <a:pPr algn="just"/>
            <a:r>
              <a:rPr lang="sk-SK" i="1" dirty="0"/>
              <a:t>„a) športová organizácia neuhradila </a:t>
            </a:r>
            <a:r>
              <a:rPr lang="sk-SK" b="1" i="1" dirty="0"/>
              <a:t>riadne a včas športovcovi mzdu vo výške najmenej za 3 jednotlivé mesiace, napriek predchádzajúcemu písomnému upozorneniu zo strany športovca, a to ani v lehote 15 dní odo dňa doručenia tohto upozornenia,</a:t>
            </a:r>
            <a:endParaRPr lang="sk-SK" dirty="0"/>
          </a:p>
          <a:p>
            <a:pPr algn="just"/>
            <a:r>
              <a:rPr lang="sk-SK" i="1" dirty="0"/>
              <a:t> </a:t>
            </a:r>
            <a:endParaRPr lang="sk-SK" dirty="0"/>
          </a:p>
          <a:p>
            <a:pPr algn="just"/>
            <a:r>
              <a:rPr lang="sk-SK" i="1" dirty="0"/>
              <a:t>b) športová organizácia porušila závažne vo vzťahu k športovcovi športové pravidlá, predpisy alebo rozhodnutia príslušného športového zväzu alebo všeobecne záväzné právne </a:t>
            </a:r>
            <a:r>
              <a:rPr lang="sk-SK" b="1" i="1" dirty="0"/>
              <a:t>predpisy a porušenie neodstránila napriek písomnému upozorneniu zo strany športovca, a to ani v lehote 15 dní odo dňa doručenia tohto upozornenia, alebo</a:t>
            </a:r>
            <a:r>
              <a:rPr lang="sk-SK" i="1" dirty="0"/>
              <a:t>“.</a:t>
            </a:r>
            <a:endParaRPr lang="sk-SK" dirty="0"/>
          </a:p>
          <a:p>
            <a:pPr lvl="0"/>
            <a:endParaRPr lang="sk-SK" sz="1600" b="1" dirty="0"/>
          </a:p>
          <a:p>
            <a:endParaRPr lang="en-SK" sz="1600" b="1" dirty="0"/>
          </a:p>
        </p:txBody>
      </p:sp>
    </p:spTree>
    <p:extLst>
      <p:ext uri="{BB962C8B-B14F-4D97-AF65-F5344CB8AC3E}">
        <p14:creationId xmlns:p14="http://schemas.microsoft.com/office/powerpoint/2010/main" val="2914773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4C8A5-DB9B-B20C-31C3-ECF26364B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1C026B-341B-DA39-FF15-46B53225037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05427371-21E1-5B2A-BA16-948E1EF01689}"/>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98C8992-A90B-A9F5-1356-F36D15B062E2}"/>
              </a:ext>
            </a:extLst>
          </p:cNvPr>
          <p:cNvSpPr txBox="1"/>
          <p:nvPr/>
        </p:nvSpPr>
        <p:spPr>
          <a:xfrm>
            <a:off x="672575" y="1563401"/>
            <a:ext cx="10970370" cy="1446550"/>
          </a:xfrm>
          <a:prstGeom prst="rect">
            <a:avLst/>
          </a:prstGeom>
          <a:noFill/>
        </p:spPr>
        <p:txBody>
          <a:bodyPr wrap="square" rtlCol="0">
            <a:spAutoFit/>
          </a:bodyPr>
          <a:lstStyle/>
          <a:p>
            <a:pPr lvl="0"/>
            <a:r>
              <a:rPr lang="sk-SK" sz="2000" b="1" dirty="0">
                <a:solidFill>
                  <a:schemeClr val="tx2">
                    <a:lumMod val="75000"/>
                    <a:lumOff val="25000"/>
                  </a:schemeClr>
                </a:solidFill>
              </a:rPr>
              <a:t>54. </a:t>
            </a:r>
            <a:r>
              <a:rPr lang="sk-SK" b="1" dirty="0"/>
              <a:t>V § 44 sa vypúšťa odsek 2.</a:t>
            </a:r>
            <a:endParaRPr lang="sk-SK" dirty="0"/>
          </a:p>
          <a:p>
            <a:r>
              <a:rPr lang="sk-SK" dirty="0"/>
              <a:t> </a:t>
            </a:r>
          </a:p>
          <a:p>
            <a:r>
              <a:rPr lang="sk-SK" b="1" dirty="0"/>
              <a:t>Doterajšie odseky 3 až 17 sa označujú ako odseky 2 až 16.</a:t>
            </a:r>
            <a:endParaRPr lang="sk-SK" dirty="0"/>
          </a:p>
          <a:p>
            <a:pPr lvl="0"/>
            <a:endParaRPr lang="sk-SK" sz="1600" b="1" dirty="0"/>
          </a:p>
          <a:p>
            <a:endParaRPr lang="en-SK" sz="1600" b="1" dirty="0"/>
          </a:p>
        </p:txBody>
      </p:sp>
    </p:spTree>
    <p:extLst>
      <p:ext uri="{BB962C8B-B14F-4D97-AF65-F5344CB8AC3E}">
        <p14:creationId xmlns:p14="http://schemas.microsoft.com/office/powerpoint/2010/main" val="24190621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4225A-3F06-2E99-8E19-5C40F36F4A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6C9DC-F7BF-7189-CEBC-E75DF004E3E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06000759-7C73-1F15-07D2-20EA52C3F7BE}"/>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CF0F178-D0C6-3364-FE89-860F539B5294}"/>
              </a:ext>
            </a:extLst>
          </p:cNvPr>
          <p:cNvSpPr txBox="1"/>
          <p:nvPr/>
        </p:nvSpPr>
        <p:spPr>
          <a:xfrm>
            <a:off x="672575" y="1563401"/>
            <a:ext cx="10970370" cy="4801314"/>
          </a:xfrm>
          <a:prstGeom prst="rect">
            <a:avLst/>
          </a:prstGeom>
          <a:noFill/>
        </p:spPr>
        <p:txBody>
          <a:bodyPr wrap="square" rtlCol="0">
            <a:spAutoFit/>
          </a:bodyPr>
          <a:lstStyle/>
          <a:p>
            <a:pPr lvl="0"/>
            <a:r>
              <a:rPr lang="sk-SK" sz="2000" b="1" dirty="0">
                <a:solidFill>
                  <a:schemeClr val="tx2">
                    <a:lumMod val="75000"/>
                    <a:lumOff val="25000"/>
                  </a:schemeClr>
                </a:solidFill>
              </a:rPr>
              <a:t>55. </a:t>
            </a:r>
            <a:r>
              <a:rPr lang="sk-SK" b="1" dirty="0"/>
              <a:t>V § 46 sa vypúšťajú odseky 4, 6 až 8 a 10:</a:t>
            </a:r>
            <a:endParaRPr lang="sk-SK" dirty="0"/>
          </a:p>
          <a:p>
            <a:r>
              <a:rPr lang="sk-SK" sz="1600" b="1" i="1" dirty="0"/>
              <a:t>§ 46 Spoločné ustanovenia</a:t>
            </a:r>
            <a:endParaRPr lang="sk-SK" sz="1600" dirty="0"/>
          </a:p>
          <a:p>
            <a:pPr algn="just"/>
            <a:r>
              <a:rPr lang="sk-SK" sz="1600" i="1" dirty="0"/>
              <a:t>(4)Zmluvu o profesionálnom vykonávaní športu možno uzavrieť iba na určitú dobu, najdlhšie na päť rokov odo dňa účinnosti zmluvy, ak predpisy športového zväzu neurčujú kratšiu dobu.</a:t>
            </a:r>
          </a:p>
          <a:p>
            <a:pPr algn="just"/>
            <a:endParaRPr lang="sk-SK" sz="1600" dirty="0"/>
          </a:p>
          <a:p>
            <a:pPr algn="just"/>
            <a:r>
              <a:rPr lang="sk-SK" sz="1600" i="1" dirty="0"/>
              <a:t>(6)Predpisy športového zväzu môžu ustanoviť, že zmluvu o profesionálom vykonávaní športu môže uzatvoriť len športová organizácia, ktorá zložila finančnú zábezpeku na účet vedený v banke alebo v pobočke zahraničnej banky26) (ďalej len „bankový účet“) športovej organizácie, ktorá riadi súťaž.</a:t>
            </a:r>
          </a:p>
          <a:p>
            <a:pPr algn="just"/>
            <a:endParaRPr lang="sk-SK" sz="1600" dirty="0"/>
          </a:p>
          <a:p>
            <a:pPr algn="just"/>
            <a:r>
              <a:rPr lang="sk-SK" sz="1600" i="1" dirty="0"/>
              <a:t>(8) Športovcovi, ktorý na základe pokynu športovej organizácie vykonáva šport mimo obce pravidelného miesta vykonávania športu, patria počas tohto vykonávania športu náhrady podľa osobitného predpisu8) ako pri pracovnej ceste.</a:t>
            </a:r>
          </a:p>
          <a:p>
            <a:pPr algn="just"/>
            <a:endParaRPr lang="sk-SK" sz="1600" dirty="0"/>
          </a:p>
          <a:p>
            <a:pPr algn="just"/>
            <a:r>
              <a:rPr lang="sk-SK" sz="1600" i="1" dirty="0"/>
              <a:t>(10)Zmluvný vzťah športovca a športovej organizácie založený inou zmluvou, ak športovec vykonáva šport pre športovú organizáciu ako samostatne zárobkovo činná osoba, a to aj spôsobom, ktorý spĺňa znaky závislej práce, sa považuje za obchodnoprávny vzťah.</a:t>
            </a:r>
            <a:endParaRPr lang="sk-SK" sz="1600" dirty="0"/>
          </a:p>
          <a:p>
            <a:r>
              <a:rPr lang="sk-SK" sz="1600" b="1" dirty="0"/>
              <a:t>  </a:t>
            </a:r>
            <a:endParaRPr lang="sk-SK" sz="1600" dirty="0"/>
          </a:p>
          <a:p>
            <a:r>
              <a:rPr lang="sk-SK" sz="1600" b="1" dirty="0"/>
              <a:t>Doterajšie odseky 5 a 9 sa označujú ako odseky 4 a 5.</a:t>
            </a:r>
            <a:endParaRPr lang="sk-SK" sz="1600" dirty="0"/>
          </a:p>
          <a:p>
            <a:r>
              <a:rPr lang="sk-SK" sz="1600" b="1" dirty="0"/>
              <a:t>Poznámka pod čiarou k odkazu 26 sa vypúšťa.</a:t>
            </a:r>
            <a:endParaRPr lang="sk-SK" sz="1400" b="1" dirty="0"/>
          </a:p>
          <a:p>
            <a:endParaRPr lang="en-SK" sz="1600" b="1" dirty="0"/>
          </a:p>
        </p:txBody>
      </p:sp>
    </p:spTree>
    <p:extLst>
      <p:ext uri="{BB962C8B-B14F-4D97-AF65-F5344CB8AC3E}">
        <p14:creationId xmlns:p14="http://schemas.microsoft.com/office/powerpoint/2010/main" val="883897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BE21C-D256-FB39-DB45-56158AAE79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5767D-C2E1-84EF-127F-44ACB31F164E}"/>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E7918F0-3CB2-04E9-288F-099218E4B64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81E85D1-7A27-A749-23B3-F2E414F4A4F9}"/>
              </a:ext>
            </a:extLst>
          </p:cNvPr>
          <p:cNvSpPr txBox="1"/>
          <p:nvPr/>
        </p:nvSpPr>
        <p:spPr>
          <a:xfrm>
            <a:off x="672575" y="1563401"/>
            <a:ext cx="10970370" cy="2585323"/>
          </a:xfrm>
          <a:prstGeom prst="rect">
            <a:avLst/>
          </a:prstGeom>
          <a:noFill/>
        </p:spPr>
        <p:txBody>
          <a:bodyPr wrap="square" rtlCol="0">
            <a:spAutoFit/>
          </a:bodyPr>
          <a:lstStyle/>
          <a:p>
            <a:pPr lvl="0"/>
            <a:r>
              <a:rPr lang="sk-SK" sz="2000" b="1" dirty="0">
                <a:solidFill>
                  <a:schemeClr val="tx2">
                    <a:lumMod val="75000"/>
                    <a:lumOff val="25000"/>
                  </a:schemeClr>
                </a:solidFill>
              </a:rPr>
              <a:t>56. </a:t>
            </a:r>
            <a:r>
              <a:rPr lang="sk-SK" b="1" dirty="0"/>
              <a:t>V § 46 ods. 5 sa na konci pripája táto veta: „Zmluva podľa prvej vety musí byť uzatvorená písomne, inak je neplatná.“.</a:t>
            </a:r>
            <a:endParaRPr lang="sk-SK" dirty="0"/>
          </a:p>
          <a:p>
            <a:r>
              <a:rPr lang="sk-SK" i="1" dirty="0"/>
              <a:t> </a:t>
            </a:r>
            <a:endParaRPr lang="sk-SK" dirty="0"/>
          </a:p>
          <a:p>
            <a:r>
              <a:rPr lang="sk-SK" b="1" i="1" dirty="0"/>
              <a:t>§ 46 Spoločné ustanovenia</a:t>
            </a:r>
            <a:endParaRPr lang="sk-SK" dirty="0"/>
          </a:p>
          <a:p>
            <a:pPr algn="just"/>
            <a:r>
              <a:rPr lang="sk-SK" i="1" dirty="0"/>
              <a:t>(5) Na právne vzťahy športovca a športovej organizácie založené inou zmluvou, ak športovec vykonáva šport pre športovú organizáciu ako samostatne zárobkovo činná osoba, sa primerane vzťahujú ustanovenia § 32 až 34, 38, 39, § 40 ods. 1, § 41 ods. 1 až 3, § 42 a 43. </a:t>
            </a:r>
            <a:r>
              <a:rPr lang="sk-SK" b="1" i="1" dirty="0"/>
              <a:t>Zmluva podľa prvej vety musí byť uzatvorená písomne,</a:t>
            </a:r>
            <a:r>
              <a:rPr lang="sk-SK" i="1" dirty="0"/>
              <a:t> </a:t>
            </a:r>
            <a:r>
              <a:rPr lang="sk-SK" b="1" i="1" dirty="0"/>
              <a:t>inak je neplatná.</a:t>
            </a:r>
            <a:endParaRPr lang="sk-SK" dirty="0"/>
          </a:p>
          <a:p>
            <a:endParaRPr lang="en-SK" sz="1600" b="1" dirty="0"/>
          </a:p>
        </p:txBody>
      </p:sp>
    </p:spTree>
    <p:extLst>
      <p:ext uri="{BB962C8B-B14F-4D97-AF65-F5344CB8AC3E}">
        <p14:creationId xmlns:p14="http://schemas.microsoft.com/office/powerpoint/2010/main" val="19599851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5A055-BC09-ADDB-DA7F-373CE9AC19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49F63-F3C9-AFA3-3D47-0E9754DA063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47 a § 48 </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4FDCFAE-66EF-3B16-0FD4-3FDB589A509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5CA7F7FB-79BF-846C-59FC-B0244249B2D1}"/>
              </a:ext>
            </a:extLst>
          </p:cNvPr>
          <p:cNvSpPr txBox="1"/>
          <p:nvPr/>
        </p:nvSpPr>
        <p:spPr>
          <a:xfrm>
            <a:off x="672575" y="1563401"/>
            <a:ext cx="10970370" cy="3939540"/>
          </a:xfrm>
          <a:prstGeom prst="rect">
            <a:avLst/>
          </a:prstGeom>
          <a:noFill/>
        </p:spPr>
        <p:txBody>
          <a:bodyPr wrap="square" rtlCol="0">
            <a:spAutoFit/>
          </a:bodyPr>
          <a:lstStyle/>
          <a:p>
            <a:pPr lvl="0"/>
            <a:r>
              <a:rPr lang="sk-SK" sz="2000" b="1" dirty="0">
                <a:solidFill>
                  <a:schemeClr val="tx2">
                    <a:lumMod val="75000"/>
                    <a:lumOff val="25000"/>
                  </a:schemeClr>
                </a:solidFill>
              </a:rPr>
              <a:t>57. </a:t>
            </a:r>
            <a:r>
              <a:rPr lang="sk-SK" b="1" dirty="0"/>
              <a:t>V § 47 ods. 7 a § 48 ods. 9 sa slová „ods. 5 a 7“ nahrádzajú slovami „ods. 4“.</a:t>
            </a:r>
            <a:endParaRPr lang="sk-SK" dirty="0"/>
          </a:p>
          <a:p>
            <a:r>
              <a:rPr lang="sk-SK" b="1" dirty="0"/>
              <a:t> </a:t>
            </a:r>
            <a:endParaRPr lang="sk-SK" dirty="0"/>
          </a:p>
          <a:p>
            <a:r>
              <a:rPr lang="sk-SK" b="1" dirty="0"/>
              <a:t>§ 47 Zmluva o amatérskom vykonávaní športu</a:t>
            </a:r>
            <a:endParaRPr lang="sk-SK" dirty="0"/>
          </a:p>
          <a:p>
            <a:pPr algn="just"/>
            <a:r>
              <a:rPr lang="sk-SK" b="1" dirty="0"/>
              <a:t> </a:t>
            </a:r>
            <a:endParaRPr lang="sk-SK" dirty="0"/>
          </a:p>
          <a:p>
            <a:pPr algn="just"/>
            <a:r>
              <a:rPr lang="sk-SK" i="1" dirty="0"/>
              <a:t>(7) Na právne vzťahy športovca a športovej organizácie podľa zmluvy o amatérskom vykonávaní športu sa primerane vzťahujú ustanovenia § 32 písm. a), b), d) až k), m) a n), § 33, 34, 38, 39, § 40 ods. 1, § 41 ods. 1 až 3, § 42, 43 a § 46 </a:t>
            </a:r>
            <a:r>
              <a:rPr lang="sk-SK" b="1" i="1" dirty="0"/>
              <a:t>ods. 4.</a:t>
            </a:r>
            <a:endParaRPr lang="sk-SK" dirty="0"/>
          </a:p>
          <a:p>
            <a:pPr algn="just"/>
            <a:r>
              <a:rPr lang="sk-SK" b="1" dirty="0"/>
              <a:t> </a:t>
            </a:r>
            <a:endParaRPr lang="sk-SK" dirty="0"/>
          </a:p>
          <a:p>
            <a:pPr algn="just"/>
            <a:r>
              <a:rPr lang="sk-SK" b="1" dirty="0"/>
              <a:t>	</a:t>
            </a:r>
            <a:endParaRPr lang="sk-SK" dirty="0"/>
          </a:p>
          <a:p>
            <a:pPr algn="just"/>
            <a:r>
              <a:rPr lang="sk-SK" b="1" dirty="0"/>
              <a:t>§ 48 Zmluva o príprave talentovaného športovca </a:t>
            </a:r>
            <a:endParaRPr lang="sk-SK" dirty="0"/>
          </a:p>
          <a:p>
            <a:pPr algn="just"/>
            <a:r>
              <a:rPr lang="sk-SK" b="1" dirty="0"/>
              <a:t> </a:t>
            </a:r>
            <a:endParaRPr lang="sk-SK" dirty="0"/>
          </a:p>
          <a:p>
            <a:pPr algn="just"/>
            <a:r>
              <a:rPr lang="sk-SK" i="1" dirty="0"/>
              <a:t>Na právne vzťahy talentovaného športovca a športovej organizácie podľa zmluvy o príprave talentovaného športovca sa primerane vzťahujú ustanovenia § 32 písm. a) až k), m) a n), § 33 a 34, § 38 až 43, a § 46 </a:t>
            </a:r>
            <a:r>
              <a:rPr lang="sk-SK" b="1" i="1" dirty="0"/>
              <a:t>ods. 4.</a:t>
            </a:r>
            <a:endParaRPr lang="sk-SK" dirty="0"/>
          </a:p>
          <a:p>
            <a:endParaRPr lang="en-SK" sz="1600" b="1" dirty="0"/>
          </a:p>
        </p:txBody>
      </p:sp>
    </p:spTree>
    <p:extLst>
      <p:ext uri="{BB962C8B-B14F-4D97-AF65-F5344CB8AC3E}">
        <p14:creationId xmlns:p14="http://schemas.microsoft.com/office/powerpoint/2010/main" val="1228673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CF157-4887-E7E4-F5D6-F89BD23803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DA1C70-8FBF-F064-C9D6-D733413BD300}"/>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a:t>
            </a:r>
          </a:p>
        </p:txBody>
      </p:sp>
      <p:sp>
        <p:nvSpPr>
          <p:cNvPr id="5" name="TextBox 4">
            <a:extLst>
              <a:ext uri="{FF2B5EF4-FFF2-40B4-BE49-F238E27FC236}">
                <a16:creationId xmlns:a16="http://schemas.microsoft.com/office/drawing/2014/main" id="{3D1596CA-BE42-171D-20E3-C65B038D9BC4}"/>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C154413-C909-9726-CEB2-1A9610835EB4}"/>
              </a:ext>
            </a:extLst>
          </p:cNvPr>
          <p:cNvSpPr txBox="1"/>
          <p:nvPr/>
        </p:nvSpPr>
        <p:spPr>
          <a:xfrm>
            <a:off x="672575" y="1671689"/>
            <a:ext cx="10970370" cy="6832640"/>
          </a:xfrm>
          <a:prstGeom prst="rect">
            <a:avLst/>
          </a:prstGeom>
          <a:noFill/>
        </p:spPr>
        <p:txBody>
          <a:bodyPr wrap="square" rtlCol="0">
            <a:spAutoFit/>
          </a:bodyPr>
          <a:lstStyle/>
          <a:p>
            <a:pPr lvl="0"/>
            <a:r>
              <a:rPr lang="sk-SK" sz="2000" b="1" dirty="0">
                <a:solidFill>
                  <a:schemeClr val="tx2">
                    <a:lumMod val="75000"/>
                    <a:lumOff val="25000"/>
                  </a:schemeClr>
                </a:solidFill>
              </a:rPr>
              <a:t>5. </a:t>
            </a:r>
            <a:r>
              <a:rPr lang="sk-SK" sz="1600" b="1" dirty="0"/>
              <a:t>V § 4 odsek 3 znie: </a:t>
            </a:r>
            <a:endParaRPr lang="sk-SK" sz="1600" dirty="0"/>
          </a:p>
          <a:p>
            <a:r>
              <a:rPr lang="sk-SK" sz="1600" dirty="0"/>
              <a:t>„(3) Profesionálny športovec vykonáva šport</a:t>
            </a:r>
          </a:p>
          <a:p>
            <a:r>
              <a:rPr lang="sk-SK" sz="1600" b="1" i="1" dirty="0"/>
              <a:t>a)</a:t>
            </a:r>
            <a:r>
              <a:rPr lang="sk-SK" sz="1600" i="1" dirty="0"/>
              <a:t> </a:t>
            </a:r>
            <a:r>
              <a:rPr lang="sk-SK" sz="1600" b="1" i="1" dirty="0"/>
              <a:t>na základe zmluvy o profesionálnom vykonávaní športu,</a:t>
            </a:r>
            <a:endParaRPr lang="sk-SK" sz="1600" dirty="0"/>
          </a:p>
          <a:p>
            <a:r>
              <a:rPr lang="sk-SK" sz="1600" dirty="0"/>
              <a:t>b) na základe pracovnoprávneho vzťahu alebo obdobného pracovného vzťahu podľa osobitného predpisu</a:t>
            </a:r>
            <a:r>
              <a:rPr lang="sk-SK" sz="1600" baseline="30000" dirty="0"/>
              <a:t>4)</a:t>
            </a:r>
            <a:r>
              <a:rPr lang="sk-SK" sz="1600" dirty="0"/>
              <a:t> v rezortnom športovom stredisku alebo</a:t>
            </a:r>
          </a:p>
          <a:p>
            <a:r>
              <a:rPr lang="sk-SK" sz="1600" b="1" i="1" dirty="0"/>
              <a:t>c)</a:t>
            </a:r>
            <a:r>
              <a:rPr lang="sk-SK" sz="1600" i="1" dirty="0"/>
              <a:t> </a:t>
            </a:r>
            <a:r>
              <a:rPr lang="sk-SK" sz="1600" b="1" i="1" dirty="0"/>
              <a:t>na základe inej zmluvy ako samostatne zárobkovo činná osoba</a:t>
            </a:r>
            <a:r>
              <a:rPr lang="sk-SK" sz="1600" i="1" dirty="0"/>
              <a:t>.“.</a:t>
            </a:r>
            <a:endParaRPr lang="sk-SK" sz="1600" dirty="0"/>
          </a:p>
          <a:p>
            <a:pPr marL="342900" indent="-342900">
              <a:buFont typeface="Arial" panose="020B0604020202020204" pitchFamily="34" charset="0"/>
              <a:buChar char="•"/>
            </a:pPr>
            <a:endParaRPr lang="sk-SK" sz="1400" b="1" dirty="0"/>
          </a:p>
          <a:p>
            <a:pPr lvl="0"/>
            <a:r>
              <a:rPr lang="sk-SK" sz="2000" b="1" dirty="0">
                <a:solidFill>
                  <a:schemeClr val="tx2">
                    <a:lumMod val="75000"/>
                    <a:lumOff val="25000"/>
                  </a:schemeClr>
                </a:solidFill>
              </a:rPr>
              <a:t>6. </a:t>
            </a:r>
            <a:r>
              <a:rPr lang="sk-SK" sz="1600" b="1" dirty="0"/>
              <a:t>V § 4 ods. 4 písmeno d) znie: „d) bez písomnej zmluvy.“.</a:t>
            </a:r>
            <a:endParaRPr lang="sk-SK" sz="1600" dirty="0"/>
          </a:p>
          <a:p>
            <a:pPr algn="just"/>
            <a:r>
              <a:rPr lang="sk-SK" sz="1600" dirty="0"/>
              <a:t>§ Amatérsky športovec vykonáva šport</a:t>
            </a:r>
          </a:p>
          <a:p>
            <a:pPr algn="just"/>
            <a:r>
              <a:rPr lang="sk-SK" sz="1600" dirty="0"/>
              <a:t>a) na základe zmluvy o amatérskom vykonávaní športu, ak</a:t>
            </a:r>
          </a:p>
          <a:p>
            <a:pPr algn="just"/>
            <a:r>
              <a:rPr lang="sk-SK" sz="1600" dirty="0"/>
              <a:t>1.rozsah vykonávania športu, aj ak spĺňa znaky závislej práce, počas jedného kalendárneho roka nepresahuje osem hodín v týždni, päť dní v mesiaci alebo 30 dní v kalendárnom roku,</a:t>
            </a:r>
          </a:p>
          <a:p>
            <a:pPr algn="just"/>
            <a:r>
              <a:rPr lang="sk-SK" sz="1600" dirty="0"/>
              <a:t>2.zmluva športovca nezaväzuje k účasti na príprave na súťaž alebo</a:t>
            </a:r>
          </a:p>
          <a:p>
            <a:pPr algn="just"/>
            <a:r>
              <a:rPr lang="sk-SK" sz="1600" dirty="0"/>
              <a:t>3.vykonáva šport v rámci jednej súťaže alebo viacerých navzájom súvisiacich súťaží v krátkom časovom období,</a:t>
            </a:r>
          </a:p>
          <a:p>
            <a:pPr algn="just"/>
            <a:r>
              <a:rPr lang="sk-SK" sz="1600" dirty="0"/>
              <a:t>b)na základe zmluvy o príprave talentovaného športovca,</a:t>
            </a:r>
          </a:p>
          <a:p>
            <a:pPr algn="just"/>
            <a:r>
              <a:rPr lang="sk-SK" sz="1600" dirty="0"/>
              <a:t>c)na základe dohody o práci vykonávanej mimo pracovného pomeru alebo</a:t>
            </a:r>
          </a:p>
          <a:p>
            <a:pPr algn="just"/>
            <a:r>
              <a:rPr lang="sk-SK" sz="1600" b="1" i="1" dirty="0"/>
              <a:t>d)bez písomnej zmluvy.</a:t>
            </a:r>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7848317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569E-536E-3590-AE65-E78AA4793A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621BD-212C-5E86-B115-2D6B9825132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49 a § 49a</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4B2842FE-824E-7DE4-E1C9-E71A902A096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3A7E82C-26EA-A6F5-9073-6B90ABDDFC6B}"/>
              </a:ext>
            </a:extLst>
          </p:cNvPr>
          <p:cNvSpPr txBox="1"/>
          <p:nvPr/>
        </p:nvSpPr>
        <p:spPr>
          <a:xfrm>
            <a:off x="672575" y="1563401"/>
            <a:ext cx="10970370" cy="4555093"/>
          </a:xfrm>
          <a:prstGeom prst="rect">
            <a:avLst/>
          </a:prstGeom>
          <a:noFill/>
        </p:spPr>
        <p:txBody>
          <a:bodyPr wrap="square" rtlCol="0">
            <a:spAutoFit/>
          </a:bodyPr>
          <a:lstStyle/>
          <a:p>
            <a:pPr lvl="0"/>
            <a:r>
              <a:rPr lang="sk-SK" sz="2000" b="1" dirty="0">
                <a:solidFill>
                  <a:schemeClr val="tx2">
                    <a:lumMod val="75000"/>
                    <a:lumOff val="25000"/>
                  </a:schemeClr>
                </a:solidFill>
              </a:rPr>
              <a:t>58. </a:t>
            </a:r>
            <a:r>
              <a:rPr lang="sk-SK" b="1" dirty="0"/>
              <a:t>§ 49 vrátane nadpisu znie:</a:t>
            </a:r>
            <a:endParaRPr lang="sk-SK" dirty="0"/>
          </a:p>
          <a:p>
            <a:r>
              <a:rPr lang="sk-SK" b="1" dirty="0"/>
              <a:t> </a:t>
            </a:r>
            <a:endParaRPr lang="sk-SK" dirty="0"/>
          </a:p>
          <a:p>
            <a:pPr algn="just"/>
            <a:r>
              <a:rPr lang="sk-SK" i="1" dirty="0"/>
              <a:t>„§ 49 Vykonávanie športu bez písomnej zmluvy</a:t>
            </a:r>
            <a:endParaRPr lang="sk-SK" dirty="0"/>
          </a:p>
          <a:p>
            <a:pPr algn="just"/>
            <a:r>
              <a:rPr lang="sk-SK" i="1" dirty="0"/>
              <a:t>Ak amatérsky športovec vykonáva za športovú organizáciu šport bez uzatvorenia písomnej zmluvy, nemá za vykonávanie športu za športovú organizáciu nárok na odplatu.“.</a:t>
            </a:r>
          </a:p>
          <a:p>
            <a:pPr algn="just"/>
            <a:endParaRPr lang="sk-SK" i="1" dirty="0"/>
          </a:p>
          <a:p>
            <a:pPr lvl="0" algn="just"/>
            <a:r>
              <a:rPr lang="sk-SK" sz="2000" b="1" dirty="0">
                <a:solidFill>
                  <a:schemeClr val="tx2">
                    <a:lumMod val="75000"/>
                    <a:lumOff val="25000"/>
                  </a:schemeClr>
                </a:solidFill>
              </a:rPr>
              <a:t>59. </a:t>
            </a:r>
            <a:r>
              <a:rPr lang="sk-SK" b="1" dirty="0"/>
              <a:t>V § 49a ods. 4 sa slovo „lehotou“ nahrádza slovom „dobou“.</a:t>
            </a:r>
            <a:endParaRPr lang="sk-SK" dirty="0"/>
          </a:p>
          <a:p>
            <a:pPr algn="just"/>
            <a:r>
              <a:rPr lang="sk-SK" b="1" i="1" dirty="0"/>
              <a:t>  </a:t>
            </a:r>
            <a:endParaRPr lang="sk-SK" dirty="0"/>
          </a:p>
          <a:p>
            <a:pPr algn="just"/>
            <a:r>
              <a:rPr lang="sk-SK" b="1" i="1" dirty="0"/>
              <a:t>§ 49a Zmluva o výkone činnosti športového odborníka</a:t>
            </a:r>
            <a:endParaRPr lang="sk-SK" dirty="0"/>
          </a:p>
          <a:p>
            <a:pPr algn="just"/>
            <a:r>
              <a:rPr lang="sk-SK" i="1" dirty="0"/>
              <a:t>„(4) V zmluve o výkone činnosti športového odborníka možno dohodnúť spôsob jej skončenia vrátane okamžitého spôsobu jej skončenia. Ak spôsob skončenia nevyplýva priamo z uzatvorenej zmluvy, možno ju skončiť dohodou účastníkov k dohodnutému dňu a jednostranne len výpoveďou bez uvedenia dôvodu s 15-dennou výpovednou </a:t>
            </a:r>
            <a:r>
              <a:rPr lang="sk-SK" b="1" i="1" dirty="0"/>
              <a:t>dobou</a:t>
            </a:r>
            <a:r>
              <a:rPr lang="sk-SK" i="1" dirty="0"/>
              <a:t>, ktorá sa začína dňom, v ktorom sa písomná výpoveď doručila.“</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6295711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360D0-7AA1-31B4-92CA-8191DED28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BCC514-CA9B-672A-A089-D9324B8C4B5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49a a § 49b</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ED31C64-1EE3-EFDE-51E7-30E731E6A5C4}"/>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7CE0A4B-6F30-46E3-BBD5-BC517D044579}"/>
              </a:ext>
            </a:extLst>
          </p:cNvPr>
          <p:cNvSpPr txBox="1"/>
          <p:nvPr/>
        </p:nvSpPr>
        <p:spPr>
          <a:xfrm>
            <a:off x="672575" y="1563401"/>
            <a:ext cx="10970370" cy="2862322"/>
          </a:xfrm>
          <a:prstGeom prst="rect">
            <a:avLst/>
          </a:prstGeom>
          <a:noFill/>
        </p:spPr>
        <p:txBody>
          <a:bodyPr wrap="square" rtlCol="0">
            <a:spAutoFit/>
          </a:bodyPr>
          <a:lstStyle/>
          <a:p>
            <a:pPr lvl="0"/>
            <a:r>
              <a:rPr lang="sk-SK" sz="2000" b="1" dirty="0">
                <a:solidFill>
                  <a:schemeClr val="tx2">
                    <a:lumMod val="75000"/>
                    <a:lumOff val="25000"/>
                  </a:schemeClr>
                </a:solidFill>
              </a:rPr>
              <a:t>60. </a:t>
            </a:r>
            <a:r>
              <a:rPr lang="sk-SK" b="1" dirty="0"/>
              <a:t>Za § 49a sa vkladá § 49b, ktorý vrátane nadpisu znie:</a:t>
            </a:r>
            <a:endParaRPr lang="sk-SK" dirty="0"/>
          </a:p>
          <a:p>
            <a:r>
              <a:rPr lang="sk-SK" dirty="0"/>
              <a:t> </a:t>
            </a:r>
          </a:p>
          <a:p>
            <a:r>
              <a:rPr lang="sk-SK" b="1" i="1" dirty="0"/>
              <a:t>„§ 49b</a:t>
            </a:r>
            <a:endParaRPr lang="sk-SK" dirty="0"/>
          </a:p>
          <a:p>
            <a:r>
              <a:rPr lang="sk-SK" b="1" i="1" dirty="0"/>
              <a:t>Vykonávanie činnosti športového odborníka bez písomnej zmluvy</a:t>
            </a:r>
            <a:endParaRPr lang="sk-SK" dirty="0"/>
          </a:p>
          <a:p>
            <a:r>
              <a:rPr lang="sk-SK" i="1" dirty="0"/>
              <a:t> </a:t>
            </a:r>
            <a:endParaRPr lang="sk-SK" dirty="0"/>
          </a:p>
          <a:p>
            <a:r>
              <a:rPr lang="sk-SK" i="1" dirty="0"/>
              <a:t>Ak športový odborník vykonáva pre športovú organizáciu činnosť športového odborníka bez uzatvorenia písomnej zmluvy, nemá za vykonávanie tejto činnosti nárok na odplatu.“.</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35816800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95650-80B4-96BF-05A6-1F5787EF73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7FF27-8F34-838C-0703-8347B41A74D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09F441FD-604E-157A-C845-1406D2B10723}"/>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F73D518A-1AF8-BD0A-C7B5-DF0CA49BF74E}"/>
              </a:ext>
            </a:extLst>
          </p:cNvPr>
          <p:cNvSpPr txBox="1"/>
          <p:nvPr/>
        </p:nvSpPr>
        <p:spPr>
          <a:xfrm>
            <a:off x="672575" y="1563401"/>
            <a:ext cx="10970370" cy="4770537"/>
          </a:xfrm>
          <a:prstGeom prst="rect">
            <a:avLst/>
          </a:prstGeom>
          <a:noFill/>
        </p:spPr>
        <p:txBody>
          <a:bodyPr wrap="square" rtlCol="0">
            <a:spAutoFit/>
          </a:bodyPr>
          <a:lstStyle/>
          <a:p>
            <a:pPr lvl="0"/>
            <a:r>
              <a:rPr lang="sk-SK" sz="2000" b="1" dirty="0">
                <a:solidFill>
                  <a:schemeClr val="tx2">
                    <a:lumMod val="75000"/>
                    <a:lumOff val="25000"/>
                  </a:schemeClr>
                </a:solidFill>
              </a:rPr>
              <a:t>61. </a:t>
            </a:r>
            <a:r>
              <a:rPr lang="sk-SK" b="1" dirty="0"/>
              <a:t>V § 50 ods. 1 druhej vete sa vypúšťajú slová „alebo odmena za vykonávanie športu alebo inej športovej činnosti,“.</a:t>
            </a:r>
            <a:endParaRPr lang="sk-SK" dirty="0"/>
          </a:p>
          <a:p>
            <a:r>
              <a:rPr lang="sk-SK" b="1" dirty="0"/>
              <a:t> </a:t>
            </a:r>
            <a:endParaRPr lang="sk-SK" dirty="0"/>
          </a:p>
          <a:p>
            <a:r>
              <a:rPr lang="sk-SK" b="1" dirty="0"/>
              <a:t>Zmluva o sponzorstve v športe</a:t>
            </a:r>
            <a:endParaRPr lang="sk-SK" dirty="0"/>
          </a:p>
          <a:p>
            <a:r>
              <a:rPr lang="sk-SK" b="1" dirty="0"/>
              <a:t>§ 50</a:t>
            </a:r>
            <a:endParaRPr lang="sk-SK" dirty="0"/>
          </a:p>
          <a:p>
            <a:pPr lvl="0" algn="just"/>
            <a:r>
              <a:rPr lang="sk-SK" i="1" dirty="0"/>
              <a:t>Zmluvou o sponzorstve v športe sa sponzor zaväzuje poskytnúť priame alebo nepriame peňažné plnenie alebo nepeňažné plnenie (ďalej len „sponzorské“) športovcovi, športovému odborníkovi podľa § 6 ods. 1 písm. a) alebo športovej organizácii, ktorí sú členmi národného športového zväzu, národnej športovej organizácie alebo medzinárodnej športovej organizácie (ďalej len „sponzorovaný“), a sponzorovaný sa zaväzuje využiť sponzorské na dohodnutý účel súvisiaci so športovou činnosťou vykonávanou sponzorovaným. Ak je sponzorovaným športovec alebo športový odborník podľa § 6 ods. 1 písm. a), ktorí sú členmi národného športového zväzu, národnej športovej organizácie alebo medzinárodnej športovej organizácie, účelom sponzorského nesmie byť ich mzda ani úhrada nákladov na ich osobnú potrebu nesúvisiacich s vykonávaním ich športovej činnosti.</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10208498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6883D-C30E-F9B3-60B5-97448D692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89371-772B-14B7-47F0-478A4EBD650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6716D8F-41BE-2399-ED92-72C9DD9D5C1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DF2E0FA0-590F-0AFE-5473-638E07832FEB}"/>
              </a:ext>
            </a:extLst>
          </p:cNvPr>
          <p:cNvSpPr txBox="1"/>
          <p:nvPr/>
        </p:nvSpPr>
        <p:spPr>
          <a:xfrm>
            <a:off x="672575" y="1563401"/>
            <a:ext cx="10970370" cy="5078313"/>
          </a:xfrm>
          <a:prstGeom prst="rect">
            <a:avLst/>
          </a:prstGeom>
          <a:noFill/>
        </p:spPr>
        <p:txBody>
          <a:bodyPr wrap="square" rtlCol="0">
            <a:spAutoFit/>
          </a:bodyPr>
          <a:lstStyle/>
          <a:p>
            <a:pPr lvl="0"/>
            <a:r>
              <a:rPr lang="sk-SK" sz="2000" b="1" dirty="0">
                <a:solidFill>
                  <a:schemeClr val="tx2">
                    <a:lumMod val="75000"/>
                    <a:lumOff val="25000"/>
                  </a:schemeClr>
                </a:solidFill>
              </a:rPr>
              <a:t>62. </a:t>
            </a:r>
            <a:r>
              <a:rPr lang="sk-SK" b="1" dirty="0"/>
              <a:t>V § 50 ods. 2 sa slová „10 %“ nahrádzajú slovami „20 %“.</a:t>
            </a:r>
            <a:endParaRPr lang="sk-SK" dirty="0"/>
          </a:p>
          <a:p>
            <a:pPr algn="just"/>
            <a:r>
              <a:rPr lang="sk-SK" sz="1600" b="1" i="1" dirty="0"/>
              <a:t> </a:t>
            </a:r>
            <a:endParaRPr lang="sk-SK" sz="1600" dirty="0"/>
          </a:p>
          <a:p>
            <a:pPr algn="just"/>
            <a:r>
              <a:rPr lang="sk-SK" sz="1600" b="1" i="1" dirty="0"/>
              <a:t>Zmluva o sponzorstve v športe</a:t>
            </a:r>
            <a:endParaRPr lang="sk-SK" sz="1600" dirty="0"/>
          </a:p>
          <a:p>
            <a:pPr algn="just"/>
            <a:r>
              <a:rPr lang="sk-SK" sz="1600" i="1" dirty="0"/>
              <a:t>„(2) Sponzorovaný môže uvádzať názov alebo obchodné meno, sídlo, logo sponzora alebo logo jeho výrobku v spojení s účelom, na ktorý bolo sponzorské poskytnuté. Náklady na uvádzanie sponzora nesmú presiahnuť </a:t>
            </a:r>
            <a:r>
              <a:rPr lang="sk-SK" sz="1600" b="1" i="1" dirty="0"/>
              <a:t>20 %</a:t>
            </a:r>
            <a:r>
              <a:rPr lang="sk-SK" sz="1600" i="1" dirty="0"/>
              <a:t> hodnoty sponzorského.“</a:t>
            </a:r>
            <a:endParaRPr lang="sk-SK" sz="1600" dirty="0"/>
          </a:p>
          <a:p>
            <a:pPr algn="just"/>
            <a:endParaRPr lang="sk-SK" i="1" dirty="0"/>
          </a:p>
          <a:p>
            <a:pPr lvl="0" algn="just"/>
            <a:r>
              <a:rPr lang="sk-SK" sz="2000" b="1" dirty="0">
                <a:solidFill>
                  <a:schemeClr val="tx2">
                    <a:lumMod val="75000"/>
                    <a:lumOff val="25000"/>
                  </a:schemeClr>
                </a:solidFill>
              </a:rPr>
              <a:t>63. </a:t>
            </a:r>
            <a:r>
              <a:rPr lang="sk-SK" b="1" dirty="0"/>
              <a:t>V § 50 ods. 3 písm. b) sa vypúšťajú slová „najviac do konca štvrtého roku nasledujúceho po roku, v ktorom bola sponzorovanému poskytnutá prvá časť sponzorského,“.</a:t>
            </a:r>
            <a:endParaRPr lang="sk-SK" dirty="0"/>
          </a:p>
          <a:p>
            <a:pPr algn="just"/>
            <a:r>
              <a:rPr lang="sk-SK" sz="1600" b="1" dirty="0"/>
              <a:t> </a:t>
            </a:r>
            <a:endParaRPr lang="sk-SK" sz="1600" dirty="0"/>
          </a:p>
          <a:p>
            <a:pPr algn="just"/>
            <a:r>
              <a:rPr lang="sk-SK" sz="1600" i="1" dirty="0"/>
              <a:t>(3)Zmluva o sponzorstve v športe sa uzatvára v písomnej forme a musí obsahovať tieto podstatné náležitosti:</a:t>
            </a:r>
            <a:endParaRPr lang="sk-SK" sz="1600" dirty="0"/>
          </a:p>
          <a:p>
            <a:pPr algn="just"/>
            <a:r>
              <a:rPr lang="sk-SK" sz="1600" i="1" dirty="0"/>
              <a:t>a)identifikačné údaje zmluvných strán,</a:t>
            </a:r>
            <a:endParaRPr lang="sk-SK" sz="1600" dirty="0"/>
          </a:p>
          <a:p>
            <a:pPr algn="just"/>
            <a:r>
              <a:rPr lang="sk-SK" sz="1600" b="1" i="1" dirty="0"/>
              <a:t>b)obdobie trvania zmluvy,</a:t>
            </a:r>
            <a:endParaRPr lang="sk-SK" sz="1600" dirty="0"/>
          </a:p>
          <a:p>
            <a:pPr algn="just"/>
            <a:r>
              <a:rPr lang="sk-SK" sz="1600" i="1" dirty="0"/>
              <a:t>c)spôsob zániku zmluvy,</a:t>
            </a:r>
            <a:endParaRPr lang="sk-SK" sz="1600" dirty="0"/>
          </a:p>
          <a:p>
            <a:pPr algn="just"/>
            <a:r>
              <a:rPr lang="sk-SK" sz="1600" i="1" dirty="0"/>
              <a:t>d)účel a rozsah sponzorského vrátane časového rozvrhu a spôsobu jeho poskytnutia a použitia,</a:t>
            </a:r>
            <a:endParaRPr lang="sk-SK" sz="1600" dirty="0"/>
          </a:p>
          <a:p>
            <a:pPr algn="just"/>
            <a:r>
              <a:rPr lang="sk-SK" sz="1600" i="1" dirty="0"/>
              <a:t>e)podmienky, ktoré musí sponzorovaný splniť na poskytnutie sponzorského vrátane lehoty na oznámenie ich splnenia.</a:t>
            </a:r>
            <a:endParaRPr lang="sk-SK" sz="1600" dirty="0"/>
          </a:p>
          <a:p>
            <a:endParaRPr lang="sk-SK" i="1" dirty="0"/>
          </a:p>
          <a:p>
            <a:endParaRPr lang="sk-SK" dirty="0"/>
          </a:p>
          <a:p>
            <a:endParaRPr lang="en-SK" sz="1600" b="1" dirty="0"/>
          </a:p>
        </p:txBody>
      </p:sp>
    </p:spTree>
    <p:extLst>
      <p:ext uri="{BB962C8B-B14F-4D97-AF65-F5344CB8AC3E}">
        <p14:creationId xmlns:p14="http://schemas.microsoft.com/office/powerpoint/2010/main" val="18068472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68FE8-DC79-9260-5EAB-0214D64586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D994C-F091-A832-3D60-C71892B1725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52</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64F63FC-FF0C-0418-07E4-20A8FA39957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31BD45B-A421-E670-A910-E46B2B96B3FB}"/>
              </a:ext>
            </a:extLst>
          </p:cNvPr>
          <p:cNvSpPr txBox="1"/>
          <p:nvPr/>
        </p:nvSpPr>
        <p:spPr>
          <a:xfrm>
            <a:off x="672575" y="1491209"/>
            <a:ext cx="10970370" cy="5232202"/>
          </a:xfrm>
          <a:prstGeom prst="rect">
            <a:avLst/>
          </a:prstGeom>
          <a:noFill/>
        </p:spPr>
        <p:txBody>
          <a:bodyPr wrap="square" rtlCol="0">
            <a:spAutoFit/>
          </a:bodyPr>
          <a:lstStyle/>
          <a:p>
            <a:pPr lvl="0"/>
            <a:r>
              <a:rPr lang="sk-SK" sz="2000" b="1" dirty="0">
                <a:solidFill>
                  <a:schemeClr val="tx2">
                    <a:lumMod val="75000"/>
                    <a:lumOff val="25000"/>
                  </a:schemeClr>
                </a:solidFill>
              </a:rPr>
              <a:t>64. </a:t>
            </a:r>
            <a:r>
              <a:rPr lang="sk-SK" b="1" dirty="0"/>
              <a:t>V § 52 odsek 1 znie:</a:t>
            </a:r>
            <a:endParaRPr lang="sk-SK" dirty="0"/>
          </a:p>
          <a:p>
            <a:r>
              <a:rPr lang="sk-SK" b="1" dirty="0"/>
              <a:t> </a:t>
            </a:r>
            <a:endParaRPr lang="sk-SK" dirty="0"/>
          </a:p>
          <a:p>
            <a:pPr algn="just"/>
            <a:r>
              <a:rPr lang="sk-SK" sz="1600" b="1" dirty="0"/>
              <a:t>Riešenie sporov orgánmi športovej organizácie</a:t>
            </a:r>
            <a:endParaRPr lang="sk-SK" sz="1600" dirty="0"/>
          </a:p>
          <a:p>
            <a:pPr algn="just"/>
            <a:r>
              <a:rPr lang="sk-SK" sz="1600" b="1" dirty="0"/>
              <a:t>§ 52 Všeobecné ustanovenia</a:t>
            </a:r>
            <a:endParaRPr lang="sk-SK" sz="1600" dirty="0"/>
          </a:p>
          <a:p>
            <a:pPr algn="just"/>
            <a:r>
              <a:rPr lang="sk-SK" sz="1600" i="1" dirty="0"/>
              <a:t>„(1) Športová organizácia vykonáva v súlade s jej predpismi pôsobnosť na riešenie sporov podľa odseku 2 nad osobami s jej príslušnosťou pred vlastným orgánom na riešenie sporov. Športová organizácia môže vo svojom zakladajúcom dokumente zveriť pôsobnosť na riešenie sporov podľa odseku 2 nad osobami s jej príslušnosťou a medzi športovou organizáciou a osobami s jej príslušnosťou orgánu na riešenie sporov a rozhodovanie o disciplinárnych previneniach vytvorenému Slovenským olympijským a športovým výborom podľa § 25 ods. 6.“.</a:t>
            </a:r>
            <a:endParaRPr lang="sk-SK" sz="1600" dirty="0"/>
          </a:p>
          <a:p>
            <a:pPr algn="just"/>
            <a:endParaRPr lang="sk-SK" sz="1400" i="1" dirty="0"/>
          </a:p>
          <a:p>
            <a:pPr lvl="0" algn="just"/>
            <a:r>
              <a:rPr lang="sk-SK" sz="2000" b="1" dirty="0">
                <a:solidFill>
                  <a:schemeClr val="tx2">
                    <a:lumMod val="75000"/>
                    <a:lumOff val="25000"/>
                  </a:schemeClr>
                </a:solidFill>
              </a:rPr>
              <a:t>65. </a:t>
            </a:r>
            <a:r>
              <a:rPr lang="sk-SK" b="1" dirty="0"/>
              <a:t>§ 52 sa dopĺňa odsekmi 5 a 6, ktoré znejú:</a:t>
            </a:r>
            <a:endParaRPr lang="sk-SK" dirty="0"/>
          </a:p>
          <a:p>
            <a:pPr algn="just"/>
            <a:r>
              <a:rPr lang="sk-SK" i="1" dirty="0"/>
              <a:t> </a:t>
            </a:r>
            <a:endParaRPr lang="sk-SK" dirty="0"/>
          </a:p>
          <a:p>
            <a:pPr algn="just"/>
            <a:r>
              <a:rPr lang="sk-SK" sz="1600" b="1" i="1" dirty="0"/>
              <a:t>§ 52 Všeobecné ustanovenia</a:t>
            </a:r>
            <a:endParaRPr lang="sk-SK" sz="1600" dirty="0"/>
          </a:p>
          <a:p>
            <a:pPr algn="just"/>
            <a:r>
              <a:rPr lang="sk-SK" sz="1600" i="1" dirty="0"/>
              <a:t>„(5) Rozhodnutie orgánu na riešenie sporov musí byť odôvodnené; pri rozhodnutiach disciplinárneho orgánu sa postupuje podľa § 54 ods. 3.</a:t>
            </a:r>
            <a:endParaRPr lang="sk-SK" sz="1600" dirty="0"/>
          </a:p>
          <a:p>
            <a:pPr algn="just"/>
            <a:r>
              <a:rPr lang="sk-SK" sz="1600" i="1" dirty="0"/>
              <a:t>(6) Ak vznikne spor týkajúci sa rozhodnutia orgánu na riešenie sporov v konaní podľa odseku 2, ktoré je právoplatne skončené, rozhoduje na návrh dotknutej osoby súd príslušný podľa Civilného sporového poriadku.“.</a:t>
            </a:r>
            <a:endParaRPr lang="sk-SK" sz="1600" dirty="0"/>
          </a:p>
          <a:p>
            <a:endParaRPr lang="sk-SK" i="1" dirty="0"/>
          </a:p>
          <a:p>
            <a:endParaRPr lang="sk-SK" dirty="0"/>
          </a:p>
          <a:p>
            <a:endParaRPr lang="en-SK" sz="1600" b="1" dirty="0"/>
          </a:p>
        </p:txBody>
      </p:sp>
    </p:spTree>
    <p:extLst>
      <p:ext uri="{BB962C8B-B14F-4D97-AF65-F5344CB8AC3E}">
        <p14:creationId xmlns:p14="http://schemas.microsoft.com/office/powerpoint/2010/main" val="11699473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4999E-14C0-8C19-9CEA-130E8D1569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BC55F-2547-6913-0DC0-9BA7EA2F9EA6}"/>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BBADD974-C0F3-D820-1D5D-3FECFCC836A4}"/>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6D72855-DC82-F7FD-DE78-28980E108C83}"/>
              </a:ext>
            </a:extLst>
          </p:cNvPr>
          <p:cNvSpPr txBox="1"/>
          <p:nvPr/>
        </p:nvSpPr>
        <p:spPr>
          <a:xfrm>
            <a:off x="672575" y="1491209"/>
            <a:ext cx="10970370" cy="3939540"/>
          </a:xfrm>
          <a:prstGeom prst="rect">
            <a:avLst/>
          </a:prstGeom>
          <a:noFill/>
        </p:spPr>
        <p:txBody>
          <a:bodyPr wrap="square" rtlCol="0">
            <a:spAutoFit/>
          </a:bodyPr>
          <a:lstStyle/>
          <a:p>
            <a:pPr lvl="0" algn="just"/>
            <a:r>
              <a:rPr lang="sk-SK" sz="2000" b="1" dirty="0">
                <a:solidFill>
                  <a:schemeClr val="tx2">
                    <a:lumMod val="75000"/>
                    <a:lumOff val="25000"/>
                  </a:schemeClr>
                </a:solidFill>
              </a:rPr>
              <a:t>66. </a:t>
            </a:r>
            <a:r>
              <a:rPr lang="sk-SK" b="1" dirty="0"/>
              <a:t>V § 54 ods. 1 sa za slovo „organizácie“ vkladajú slová „alebo orgán na riešenie sporov a rozhodovanie o disciplinárnych previneniach vytvorený Slovenským olympijským a športovým výborom podľa § 25 ods. 6, ktorý je na tieto účely určený v zakladajúcom dokumente športovej organizácie,“.</a:t>
            </a:r>
            <a:endParaRPr lang="sk-SK" dirty="0"/>
          </a:p>
          <a:p>
            <a:pPr algn="just"/>
            <a:r>
              <a:rPr lang="sk-SK" b="1" dirty="0"/>
              <a:t> </a:t>
            </a:r>
            <a:endParaRPr lang="sk-SK" dirty="0"/>
          </a:p>
          <a:p>
            <a:pPr algn="just"/>
            <a:r>
              <a:rPr lang="sk-SK" b="1" dirty="0"/>
              <a:t>§ 54 Disciplinárne konanie</a:t>
            </a:r>
            <a:endParaRPr lang="sk-SK" dirty="0"/>
          </a:p>
          <a:p>
            <a:pPr algn="just"/>
            <a:r>
              <a:rPr lang="sk-SK" i="1" dirty="0"/>
              <a:t>„Disciplinárne konanie môžu viesť disciplinárne orgány športovej </a:t>
            </a:r>
            <a:r>
              <a:rPr lang="sk-SK" b="1" i="1" dirty="0"/>
              <a:t>organizácie alebo orgán na riešenie sporov a rozhodovanie o disciplinárnych previneniach vytvorený Slovenským olympijským a športovým výborom podľa § 25 ods. 6, ktorý je na tieto účely určený v zakladajúcom dokumente športovej organizácie</a:t>
            </a:r>
            <a:r>
              <a:rPr lang="sk-SK" i="1" dirty="0"/>
              <a:t>, voči športovcovi, športovému odborníkovi, športovej organizácii alebo inej osobe, ktorá má príslušnosť k športovej organizácii, za porušenie pravidiel súťaže, predpisov športového zväzu alebo rozhodnutia športového zväzu, ktorého sa dopustila v čase, keď mala príslušnosť k športovej organizácii.“ </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12341123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C7403-59DB-85ED-9828-542709D49C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877146-6D1D-BB60-927A-B25A4FC6069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00AFF2E-F5C3-FB9D-DDFA-B73231F4EF0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380A1572-F78E-29A2-0B93-1E0842D8B67C}"/>
              </a:ext>
            </a:extLst>
          </p:cNvPr>
          <p:cNvSpPr txBox="1"/>
          <p:nvPr/>
        </p:nvSpPr>
        <p:spPr>
          <a:xfrm>
            <a:off x="672575" y="1491209"/>
            <a:ext cx="10970370" cy="4524315"/>
          </a:xfrm>
          <a:prstGeom prst="rect">
            <a:avLst/>
          </a:prstGeom>
          <a:noFill/>
        </p:spPr>
        <p:txBody>
          <a:bodyPr wrap="square" rtlCol="0">
            <a:spAutoFit/>
          </a:bodyPr>
          <a:lstStyle/>
          <a:p>
            <a:pPr lvl="0"/>
            <a:r>
              <a:rPr lang="sk-SK" sz="2000" b="1" dirty="0">
                <a:solidFill>
                  <a:schemeClr val="tx2">
                    <a:lumMod val="75000"/>
                    <a:lumOff val="25000"/>
                  </a:schemeClr>
                </a:solidFill>
              </a:rPr>
              <a:t>67. </a:t>
            </a:r>
            <a:r>
              <a:rPr lang="sk-SK" b="1" dirty="0"/>
              <a:t>V § 56 ods. 1 sa slová „Vláda alebo na základe jej poverenia minister“ nahrádzajú slovom „Minister“ a slovo „môžu“ sa nahrádza slovom „môže“.</a:t>
            </a:r>
            <a:endParaRPr lang="sk-SK" dirty="0"/>
          </a:p>
          <a:p>
            <a:r>
              <a:rPr lang="sk-SK" b="1" dirty="0"/>
              <a:t> </a:t>
            </a:r>
            <a:endParaRPr lang="sk-SK" dirty="0"/>
          </a:p>
          <a:p>
            <a:r>
              <a:rPr lang="sk-SK" dirty="0"/>
              <a:t> </a:t>
            </a:r>
          </a:p>
          <a:p>
            <a:r>
              <a:rPr lang="sk-SK" b="1" dirty="0"/>
              <a:t>Udeľovanie čestných štátnych titulov</a:t>
            </a:r>
            <a:endParaRPr lang="sk-SK" dirty="0"/>
          </a:p>
          <a:p>
            <a:r>
              <a:rPr lang="sk-SK" b="1" dirty="0"/>
              <a:t>§ 56</a:t>
            </a:r>
            <a:endParaRPr lang="sk-SK" dirty="0"/>
          </a:p>
          <a:p>
            <a:pPr algn="just"/>
            <a:r>
              <a:rPr lang="sk-SK" i="1" dirty="0"/>
              <a:t>(1)</a:t>
            </a:r>
            <a:r>
              <a:rPr lang="sk-SK" b="1" i="1" dirty="0"/>
              <a:t>Minister</a:t>
            </a:r>
            <a:r>
              <a:rPr lang="sk-SK" i="1" dirty="0"/>
              <a:t> cestovného ruchu a športu Slovenskej republiky (ďalej len „minister športu“) </a:t>
            </a:r>
            <a:r>
              <a:rPr lang="sk-SK" b="1" i="1" dirty="0"/>
              <a:t>môže</a:t>
            </a:r>
            <a:r>
              <a:rPr lang="sk-SK" i="1" dirty="0"/>
              <a:t> za mimoriadne športové výkony a šírenie dobrého mena Slovenskej republiky v oblasti športu v zahraničí alebo za mimoriadne zásluhy o rozvoj v oblasti športu udeliť čestné štátne tituly</a:t>
            </a:r>
            <a:endParaRPr lang="sk-SK" dirty="0"/>
          </a:p>
          <a:p>
            <a:r>
              <a:rPr lang="sk-SK" i="1" dirty="0"/>
              <a:t>a)„Majster športu“,</a:t>
            </a:r>
            <a:endParaRPr lang="sk-SK" dirty="0"/>
          </a:p>
          <a:p>
            <a:r>
              <a:rPr lang="sk-SK" i="1" dirty="0"/>
              <a:t>b)„Zaslúžilý majster športu“,</a:t>
            </a:r>
            <a:endParaRPr lang="sk-SK" dirty="0"/>
          </a:p>
          <a:p>
            <a:r>
              <a:rPr lang="sk-SK" i="1" dirty="0"/>
              <a:t>c)„Zaslúžilý odborník v športe“,</a:t>
            </a:r>
            <a:endParaRPr lang="sk-SK" dirty="0"/>
          </a:p>
          <a:p>
            <a:r>
              <a:rPr lang="sk-SK" i="1" dirty="0"/>
              <a:t>d)„Zaslúžilý pracovník v športe“.</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8005039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04778-E36B-0456-782B-1CB12142A9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1010E-97D0-152E-4E25-DE26104275A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C6FCE1A7-ADAF-E87E-7594-A99991A154DA}"/>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55895064-093D-F5C4-D74D-F548AB32482B}"/>
              </a:ext>
            </a:extLst>
          </p:cNvPr>
          <p:cNvSpPr txBox="1"/>
          <p:nvPr/>
        </p:nvSpPr>
        <p:spPr>
          <a:xfrm>
            <a:off x="672575" y="1491209"/>
            <a:ext cx="10970370" cy="2308324"/>
          </a:xfrm>
          <a:prstGeom prst="rect">
            <a:avLst/>
          </a:prstGeom>
          <a:noFill/>
        </p:spPr>
        <p:txBody>
          <a:bodyPr wrap="square" rtlCol="0">
            <a:spAutoFit/>
          </a:bodyPr>
          <a:lstStyle/>
          <a:p>
            <a:pPr lvl="0"/>
            <a:r>
              <a:rPr lang="sk-SK" sz="2000" b="1" dirty="0">
                <a:solidFill>
                  <a:schemeClr val="tx2">
                    <a:lumMod val="75000"/>
                    <a:lumOff val="25000"/>
                  </a:schemeClr>
                </a:solidFill>
              </a:rPr>
              <a:t>68. </a:t>
            </a:r>
            <a:r>
              <a:rPr lang="sk-SK" b="1" dirty="0"/>
              <a:t>V § 57 ods. 3 sa vypúšťajú slová „vláde alebo“.</a:t>
            </a:r>
            <a:endParaRPr lang="sk-SK" dirty="0"/>
          </a:p>
          <a:p>
            <a:r>
              <a:rPr lang="sk-SK" b="1" i="1" dirty="0"/>
              <a:t>Udeľovanie čestných štátnych titulov</a:t>
            </a:r>
            <a:endParaRPr lang="sk-SK" dirty="0"/>
          </a:p>
          <a:p>
            <a:r>
              <a:rPr lang="sk-SK" i="1" dirty="0"/>
              <a:t> </a:t>
            </a:r>
            <a:endParaRPr lang="sk-SK" dirty="0"/>
          </a:p>
          <a:p>
            <a:pPr algn="just"/>
            <a:r>
              <a:rPr lang="sk-SK" i="1" dirty="0"/>
              <a:t>„(3)Návrhy na udelenie čestného štátneho titulu môžu predkladať ministrovi športu športové organizácie. Čestný štátny titul je možné udeliť aj bez návrhu.“</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20630129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62D43-5302-9EDF-5021-5C19FA668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BA044-B462-1805-2284-9CEA9145717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E2927F7A-9D5F-BD95-4657-E4C6D3FE4EBD}"/>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1D5628CB-78D0-FBEF-1F7C-E58E51BDC59E}"/>
              </a:ext>
            </a:extLst>
          </p:cNvPr>
          <p:cNvSpPr txBox="1"/>
          <p:nvPr/>
        </p:nvSpPr>
        <p:spPr>
          <a:xfrm>
            <a:off x="672575" y="1491209"/>
            <a:ext cx="10970370" cy="2862322"/>
          </a:xfrm>
          <a:prstGeom prst="rect">
            <a:avLst/>
          </a:prstGeom>
          <a:noFill/>
        </p:spPr>
        <p:txBody>
          <a:bodyPr wrap="square" rtlCol="0">
            <a:spAutoFit/>
          </a:bodyPr>
          <a:lstStyle/>
          <a:p>
            <a:pPr lvl="0"/>
            <a:r>
              <a:rPr lang="sk-SK" sz="2000" b="1" dirty="0">
                <a:solidFill>
                  <a:schemeClr val="tx2">
                    <a:lumMod val="75000"/>
                    <a:lumOff val="25000"/>
                  </a:schemeClr>
                </a:solidFill>
              </a:rPr>
              <a:t>69. </a:t>
            </a:r>
            <a:r>
              <a:rPr lang="sk-SK" b="1" dirty="0"/>
              <a:t>V § 57 ods. 4 sa slovo „vláda“ nahrádza slovami „minister športu“.</a:t>
            </a:r>
            <a:endParaRPr lang="sk-SK" dirty="0"/>
          </a:p>
          <a:p>
            <a:r>
              <a:rPr lang="sk-SK" b="1" dirty="0"/>
              <a:t> </a:t>
            </a:r>
            <a:endParaRPr lang="sk-SK" dirty="0"/>
          </a:p>
          <a:p>
            <a:r>
              <a:rPr lang="sk-SK" b="1" dirty="0"/>
              <a:t> </a:t>
            </a:r>
            <a:endParaRPr lang="sk-SK" dirty="0"/>
          </a:p>
          <a:p>
            <a:r>
              <a:rPr lang="sk-SK" b="1" dirty="0"/>
              <a:t>Udeľovanie čestných štátnych titulov</a:t>
            </a:r>
            <a:endParaRPr lang="sk-SK" dirty="0"/>
          </a:p>
          <a:p>
            <a:pPr algn="just"/>
            <a:r>
              <a:rPr lang="sk-SK" i="1" dirty="0"/>
              <a:t>„(4)Pri udelení čestného štátneho titulu, dosiahnutí životného jubilea držiteľa čestného štátneho titulu alebo za mimoriadny športový výkon na medzinárodnej úrovni súťaženia môže </a:t>
            </a:r>
            <a:r>
              <a:rPr lang="sk-SK" b="1" i="1" dirty="0"/>
              <a:t>minister športu</a:t>
            </a:r>
            <a:r>
              <a:rPr lang="sk-SK" i="1" dirty="0"/>
              <a:t> rozhodnúť o poskytnutí vecného daru alebo odmeny za mimoriadny prínos pre šport Slovenskej republiky.“</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25839498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F441F-9605-058A-009A-DFB8F2A3F5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9307E-46BD-EF46-3BF8-00C7097EDE8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58 a § 60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0E82190-6376-8A1F-114C-889CFA8AD29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7E691B11-B1C7-360C-C67E-DA8AF8343374}"/>
              </a:ext>
            </a:extLst>
          </p:cNvPr>
          <p:cNvSpPr txBox="1"/>
          <p:nvPr/>
        </p:nvSpPr>
        <p:spPr>
          <a:xfrm>
            <a:off x="672575" y="1539337"/>
            <a:ext cx="10970370" cy="5139869"/>
          </a:xfrm>
          <a:prstGeom prst="rect">
            <a:avLst/>
          </a:prstGeom>
          <a:noFill/>
        </p:spPr>
        <p:txBody>
          <a:bodyPr wrap="square" rtlCol="0">
            <a:spAutoFit/>
          </a:bodyPr>
          <a:lstStyle/>
          <a:p>
            <a:pPr lvl="0"/>
            <a:r>
              <a:rPr lang="sk-SK" sz="2000" b="1" dirty="0">
                <a:solidFill>
                  <a:schemeClr val="tx2">
                    <a:lumMod val="75000"/>
                    <a:lumOff val="25000"/>
                  </a:schemeClr>
                </a:solidFill>
              </a:rPr>
              <a:t>70. </a:t>
            </a:r>
            <a:r>
              <a:rPr lang="sk-SK" b="1" dirty="0"/>
              <a:t>V § 58 sa vypúšťa písmeno p).</a:t>
            </a:r>
            <a:endParaRPr lang="sk-SK" dirty="0"/>
          </a:p>
          <a:p>
            <a:r>
              <a:rPr lang="sk-SK" b="1" dirty="0"/>
              <a:t> </a:t>
            </a:r>
            <a:endParaRPr lang="sk-SK" dirty="0"/>
          </a:p>
          <a:p>
            <a:r>
              <a:rPr lang="sk-SK" b="1" dirty="0"/>
              <a:t>Doterajšie písmená q) a r) sa označujú ako písmená p) a q).</a:t>
            </a:r>
          </a:p>
          <a:p>
            <a:endParaRPr lang="sk-SK" b="1" dirty="0"/>
          </a:p>
          <a:p>
            <a:endParaRPr lang="sk-SK" sz="2000" b="1" dirty="0">
              <a:solidFill>
                <a:schemeClr val="tx2">
                  <a:lumMod val="75000"/>
                  <a:lumOff val="25000"/>
                </a:schemeClr>
              </a:solidFill>
            </a:endParaRPr>
          </a:p>
          <a:p>
            <a:r>
              <a:rPr lang="sk-SK" sz="2000" b="1" dirty="0">
                <a:solidFill>
                  <a:schemeClr val="tx2">
                    <a:lumMod val="75000"/>
                    <a:lumOff val="25000"/>
                  </a:schemeClr>
                </a:solidFill>
              </a:rPr>
              <a:t>71. </a:t>
            </a:r>
            <a:r>
              <a:rPr lang="sk-SK" b="1" dirty="0"/>
              <a:t>V § 60 ods. 1 prvej vete sa vypúšťajú slová „alebo prijímateľmi sponzorského“ a vypúšťa sa tretia veta.</a:t>
            </a:r>
            <a:endParaRPr lang="sk-SK" dirty="0"/>
          </a:p>
          <a:p>
            <a:r>
              <a:rPr lang="sk-SK" dirty="0"/>
              <a:t>	</a:t>
            </a:r>
          </a:p>
          <a:p>
            <a:r>
              <a:rPr lang="sk-SK" b="1" dirty="0"/>
              <a:t>Hlavný kontrolór športu</a:t>
            </a:r>
            <a:endParaRPr lang="sk-SK" dirty="0"/>
          </a:p>
          <a:p>
            <a:pPr algn="just"/>
            <a:r>
              <a:rPr lang="sk-SK" i="1" dirty="0"/>
              <a:t>§ 60 „(1) Hlavný kontrolór športu vykonáva odbornú kontrolu v športových organizáciách, ktoré sú prijímateľmi prostriedkov zo štátneho rozpočtu. Hlavný kontrolór športu vykonáva odbornú kontrolu prijímateľov prostriedkov z Fondu na podporu športu“</a:t>
            </a:r>
            <a:endParaRPr lang="sk-SK" dirty="0"/>
          </a:p>
          <a:p>
            <a:endParaRPr lang="sk-SK" b="1" dirty="0"/>
          </a:p>
          <a:p>
            <a:endParaRPr lang="sk-SK" b="1" dirty="0"/>
          </a:p>
          <a:p>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2063281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E11FB-871E-7F0E-1BA9-B3BA56A9E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A45D5-D590-D01D-CA5F-E19A1AFE5DDB}"/>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4 a § 5</a:t>
            </a:r>
          </a:p>
        </p:txBody>
      </p:sp>
      <p:sp>
        <p:nvSpPr>
          <p:cNvPr id="5" name="TextBox 4">
            <a:extLst>
              <a:ext uri="{FF2B5EF4-FFF2-40B4-BE49-F238E27FC236}">
                <a16:creationId xmlns:a16="http://schemas.microsoft.com/office/drawing/2014/main" id="{D4A85F38-E16B-CEE7-510A-422296501DA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1257AE27-4976-E16E-3A49-A3CBD31BA024}"/>
              </a:ext>
            </a:extLst>
          </p:cNvPr>
          <p:cNvSpPr txBox="1"/>
          <p:nvPr/>
        </p:nvSpPr>
        <p:spPr>
          <a:xfrm>
            <a:off x="672575" y="1671689"/>
            <a:ext cx="10970370" cy="5601533"/>
          </a:xfrm>
          <a:prstGeom prst="rect">
            <a:avLst/>
          </a:prstGeom>
          <a:noFill/>
        </p:spPr>
        <p:txBody>
          <a:bodyPr wrap="square" rtlCol="0">
            <a:spAutoFit/>
          </a:bodyPr>
          <a:lstStyle/>
          <a:p>
            <a:pPr lvl="0"/>
            <a:r>
              <a:rPr lang="sk-SK" sz="2000" b="1" dirty="0">
                <a:solidFill>
                  <a:schemeClr val="tx2">
                    <a:lumMod val="75000"/>
                    <a:lumOff val="25000"/>
                  </a:schemeClr>
                </a:solidFill>
              </a:rPr>
              <a:t>7. </a:t>
            </a:r>
            <a:r>
              <a:rPr lang="sk-SK" sz="1600" b="1" dirty="0"/>
              <a:t>V § 4 ods. 7 sa slová „písm. n)“ nahrádzajú slovami „písm. m)“.</a:t>
            </a:r>
            <a:endParaRPr lang="sk-SK" sz="1600" dirty="0"/>
          </a:p>
          <a:p>
            <a:pPr algn="just"/>
            <a:r>
              <a:rPr lang="sk-SK" sz="1600" dirty="0"/>
              <a:t>(7)Oprávnenie profesionálneho športovca vykonávať šport ako samostatne zárobkovo činná osoba vzniká dňom zápisu profesionálneho športovca do registra fyzických osôb v športe podľa </a:t>
            </a:r>
            <a:r>
              <a:rPr lang="sk-SK" sz="1600" b="1" dirty="0"/>
              <a:t>§ 80 ods. 2</a:t>
            </a:r>
            <a:r>
              <a:rPr lang="sk-SK" sz="1600" dirty="0"/>
              <a:t> </a:t>
            </a:r>
            <a:r>
              <a:rPr lang="sk-SK" sz="1600" b="1" i="1" dirty="0"/>
              <a:t>písm. m);</a:t>
            </a:r>
            <a:r>
              <a:rPr lang="sk-SK" sz="1600" dirty="0"/>
              <a:t> ustanovenia § 6 ods. 4 až 9 sa použijú primerane.</a:t>
            </a:r>
          </a:p>
          <a:p>
            <a:pPr marL="342900" indent="-342900">
              <a:buFont typeface="Arial" panose="020B0604020202020204" pitchFamily="34" charset="0"/>
              <a:buChar char="•"/>
            </a:pPr>
            <a:endParaRPr lang="sk-SK" sz="1400" b="1" dirty="0"/>
          </a:p>
          <a:p>
            <a:pPr lvl="0" algn="just"/>
            <a:r>
              <a:rPr lang="sk-SK" sz="2000" b="1" dirty="0">
                <a:solidFill>
                  <a:schemeClr val="tx2">
                    <a:lumMod val="75000"/>
                    <a:lumOff val="25000"/>
                  </a:schemeClr>
                </a:solidFill>
              </a:rPr>
              <a:t>8. </a:t>
            </a:r>
            <a:r>
              <a:rPr lang="sk-SK" sz="1600" b="1" i="1" dirty="0"/>
              <a:t>V § 5 ods. 2 písm. a) a ods. 4 sa slová </a:t>
            </a:r>
            <a:r>
              <a:rPr lang="sk-SK" sz="1600" i="1" dirty="0"/>
              <a:t>„zmluvou o profesionálnom vykonávaní športu, zmluvou o amatérskom vykonávaní športu, zmluvou o príprave talentovaného športovca, dohodou o práci vykonávanej mimo pracovného pomeru alebo inou zmluvou, ak športovec vykonáva šport pre športový klub ako samostatne zárobkovo činná osoba“ </a:t>
            </a:r>
            <a:r>
              <a:rPr lang="sk-SK" sz="1600" dirty="0"/>
              <a:t>nahrádzajú slovami</a:t>
            </a:r>
            <a:r>
              <a:rPr lang="sk-SK" sz="1600" b="1" i="1" dirty="0"/>
              <a:t> „podľa § 4 ods. 3 alebo ods. 4“.</a:t>
            </a:r>
            <a:endParaRPr lang="sk-SK" sz="1600" dirty="0"/>
          </a:p>
          <a:p>
            <a:r>
              <a:rPr lang="sk-SK" sz="1600" i="1" dirty="0"/>
              <a:t> </a:t>
            </a:r>
            <a:endParaRPr lang="sk-SK" sz="1600" dirty="0"/>
          </a:p>
          <a:p>
            <a:r>
              <a:rPr lang="sk-SK" sz="1600" i="1" dirty="0"/>
              <a:t>§ 5 ods. 2 písm. a) :</a:t>
            </a:r>
            <a:endParaRPr lang="sk-SK" sz="1600" dirty="0"/>
          </a:p>
          <a:p>
            <a:r>
              <a:rPr lang="sk-SK" sz="1600" i="1" dirty="0"/>
              <a:t>Právo športovca podľa odseku 1 je obmedzené, ak</a:t>
            </a:r>
            <a:endParaRPr lang="sk-SK" sz="1600" dirty="0"/>
          </a:p>
          <a:p>
            <a:pPr lvl="0"/>
            <a:r>
              <a:rPr lang="sk-SK" sz="1600" i="1" dirty="0"/>
              <a:t>trvá právny vzťah športovca k športovému klubu založený podľa </a:t>
            </a:r>
            <a:r>
              <a:rPr lang="sk-SK" sz="1600" b="1" i="1" dirty="0"/>
              <a:t>§ 4 ods. 3 alebo ods. 4</a:t>
            </a:r>
            <a:r>
              <a:rPr lang="sk-SK" sz="1600" dirty="0"/>
              <a:t>,</a:t>
            </a:r>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26989753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A8BF0-9B22-1122-5D84-5405E14ED3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3F781-68E6-AC40-ED04-C1B3F626F870}"/>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21F23B79-5B4B-C1B7-7B25-123F2C2C03D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83C4A6C-53D2-43DB-87C7-53A29527D86B}"/>
              </a:ext>
            </a:extLst>
          </p:cNvPr>
          <p:cNvSpPr txBox="1"/>
          <p:nvPr/>
        </p:nvSpPr>
        <p:spPr>
          <a:xfrm>
            <a:off x="672575" y="1539337"/>
            <a:ext cx="10970370" cy="3693319"/>
          </a:xfrm>
          <a:prstGeom prst="rect">
            <a:avLst/>
          </a:prstGeom>
          <a:noFill/>
        </p:spPr>
        <p:txBody>
          <a:bodyPr wrap="square" rtlCol="0">
            <a:spAutoFit/>
          </a:bodyPr>
          <a:lstStyle/>
          <a:p>
            <a:pPr lvl="0"/>
            <a:r>
              <a:rPr lang="sk-SK" sz="2000" b="1" dirty="0">
                <a:solidFill>
                  <a:schemeClr val="tx2">
                    <a:lumMod val="75000"/>
                    <a:lumOff val="25000"/>
                  </a:schemeClr>
                </a:solidFill>
              </a:rPr>
              <a:t>72. </a:t>
            </a:r>
            <a:r>
              <a:rPr lang="sk-SK" b="1" dirty="0"/>
              <a:t>V § 60 ods. 6 úvodná veta znie: „Vláda odvolá hlavného kontrolóra športu, ak“.</a:t>
            </a:r>
            <a:endParaRPr lang="sk-SK" dirty="0"/>
          </a:p>
          <a:p>
            <a:pPr algn="just"/>
            <a:r>
              <a:rPr lang="sk-SK" dirty="0"/>
              <a:t>Hlavný kontrolór športu §60</a:t>
            </a:r>
          </a:p>
          <a:p>
            <a:pPr algn="just"/>
            <a:r>
              <a:rPr lang="sk-SK" i="1" dirty="0"/>
              <a:t>(6)</a:t>
            </a:r>
            <a:r>
              <a:rPr lang="sk-SK" b="1" i="1" dirty="0"/>
              <a:t>Vláda odvolá hlavného kontrolóra športu</a:t>
            </a:r>
            <a:r>
              <a:rPr lang="sk-SK" i="1" dirty="0"/>
              <a:t>, ak</a:t>
            </a:r>
            <a:endParaRPr lang="sk-SK" dirty="0"/>
          </a:p>
          <a:p>
            <a:pPr algn="just"/>
            <a:r>
              <a:rPr lang="sk-SK" i="1" dirty="0"/>
              <a:t>a)mu zdravotný stav dlhodobo, najmenej však počas šiestich mesiacov, nedovoľuje riadne vykonávať povinnosti vyplývajúce z jeho funkcie,</a:t>
            </a:r>
            <a:endParaRPr lang="sk-SK" dirty="0"/>
          </a:p>
          <a:p>
            <a:pPr algn="just"/>
            <a:r>
              <a:rPr lang="sk-SK" i="1" dirty="0"/>
              <a:t>b)porušil povinnosť zachovávať mlčanlivosť o skutočnostiach, o ktorých sa dozvedel v súvislosti s výkonom svojej funkcie, alebo</a:t>
            </a:r>
            <a:endParaRPr lang="sk-SK" dirty="0"/>
          </a:p>
          <a:p>
            <a:pPr algn="just"/>
            <a:r>
              <a:rPr lang="sk-SK" i="1" dirty="0"/>
              <a:t>c)opakovane neplní úlohy ustanovené v § 61 ods. 1 alebo porušuje služobnú disciplínu, a ak v posledných šiestich mesiacoch minister športu hlavného kontrolóra športu opakovane písomne vyzval na odstránenie nedostatkov a hlavný kontrolór športu ich v primeranej lehote neodstránil.</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40838708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80A9D-723D-02F0-0CBD-A44C527D5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3191F-C250-7EF2-BCCD-1A78EF2656C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E06AEF0D-770B-4F72-BE30-9A3B8BD5807D}"/>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82D096D8-F686-929E-38F1-97B19C19ED19}"/>
              </a:ext>
            </a:extLst>
          </p:cNvPr>
          <p:cNvSpPr txBox="1"/>
          <p:nvPr/>
        </p:nvSpPr>
        <p:spPr>
          <a:xfrm>
            <a:off x="672575" y="1515273"/>
            <a:ext cx="10970370" cy="5355312"/>
          </a:xfrm>
          <a:prstGeom prst="rect">
            <a:avLst/>
          </a:prstGeom>
          <a:noFill/>
        </p:spPr>
        <p:txBody>
          <a:bodyPr wrap="square" rtlCol="0">
            <a:spAutoFit/>
          </a:bodyPr>
          <a:lstStyle/>
          <a:p>
            <a:pPr lvl="0"/>
            <a:r>
              <a:rPr lang="sk-SK" sz="2000" b="1" dirty="0">
                <a:solidFill>
                  <a:schemeClr val="tx2">
                    <a:lumMod val="75000"/>
                    <a:lumOff val="25000"/>
                  </a:schemeClr>
                </a:solidFill>
              </a:rPr>
              <a:t>73. </a:t>
            </a:r>
            <a:r>
              <a:rPr lang="sk-SK" b="1" dirty="0"/>
              <a:t>V § 61 odsek 1 znie:</a:t>
            </a:r>
            <a:endParaRPr lang="sk-SK" dirty="0"/>
          </a:p>
          <a:p>
            <a:pPr algn="just"/>
            <a:r>
              <a:rPr lang="sk-SK" b="1" dirty="0"/>
              <a:t>Hlavný kontrolór športu</a:t>
            </a:r>
            <a:endParaRPr lang="sk-SK" dirty="0"/>
          </a:p>
          <a:p>
            <a:pPr algn="just"/>
            <a:endParaRPr lang="sk-SK" i="1" dirty="0"/>
          </a:p>
          <a:p>
            <a:pPr algn="just"/>
            <a:r>
              <a:rPr lang="sk-SK" i="1" dirty="0"/>
              <a:t>§61 </a:t>
            </a:r>
            <a:endParaRPr lang="sk-SK" dirty="0"/>
          </a:p>
          <a:p>
            <a:pPr algn="just"/>
            <a:r>
              <a:rPr lang="sk-SK" i="1" dirty="0"/>
              <a:t>„(1) Hlavný kontrolór športu</a:t>
            </a:r>
            <a:endParaRPr lang="sk-SK" dirty="0"/>
          </a:p>
          <a:p>
            <a:pPr algn="just"/>
            <a:r>
              <a:rPr lang="sk-SK" i="1" dirty="0"/>
              <a:t>a) kontroluje hospodárne, efektívne, účinné a účelné využívanie prostriedkov zo štátneho rozpočtu poskytnutých na športovú činnosť,</a:t>
            </a:r>
            <a:endParaRPr lang="sk-SK" dirty="0"/>
          </a:p>
          <a:p>
            <a:pPr algn="just"/>
            <a:r>
              <a:rPr lang="sk-SK" i="1" dirty="0"/>
              <a:t>b) vykonáva kontrolu rezortných športových stredísk,</a:t>
            </a:r>
            <a:endParaRPr lang="sk-SK" dirty="0"/>
          </a:p>
          <a:p>
            <a:pPr algn="just"/>
            <a:r>
              <a:rPr lang="sk-SK" i="1" dirty="0"/>
              <a:t>c) vykonáva kontrolu súladu stanov s § 19 až 23,</a:t>
            </a:r>
            <a:endParaRPr lang="sk-SK" dirty="0"/>
          </a:p>
          <a:p>
            <a:pPr algn="just"/>
            <a:r>
              <a:rPr lang="sk-SK" i="1" dirty="0"/>
              <a:t>d) metodicky usmerňuje plnenie úloh kontrolórov v rozsahu podľa tohto zákona,</a:t>
            </a:r>
            <a:endParaRPr lang="sk-SK" dirty="0"/>
          </a:p>
          <a:p>
            <a:pPr algn="just"/>
            <a:r>
              <a:rPr lang="sk-SK" i="1" dirty="0"/>
              <a:t>e) zabezpečuje v rozsahu tohto zákona vzdelávanie kontrolórov a vykonanie skúšky kontrolórov,</a:t>
            </a:r>
            <a:endParaRPr lang="sk-SK" dirty="0"/>
          </a:p>
          <a:p>
            <a:pPr algn="just"/>
            <a:r>
              <a:rPr lang="sk-SK" i="1" dirty="0"/>
              <a:t>f) vykonáva kontrolu dodržiavania všeobecne záväzných právnych predpisov, vnútorných predpisov a rozhodnutí športovej organizácie v súvislosti so športovou činnosťou s výnimkou sporov v priebehu súťaže podľa § 53,</a:t>
            </a:r>
            <a:endParaRPr lang="sk-SK" dirty="0"/>
          </a:p>
          <a:p>
            <a:pPr algn="just"/>
            <a:r>
              <a:rPr lang="sk-SK" i="1" dirty="0"/>
              <a:t>g) kontroluje plnenie povinností športových organizácií,</a:t>
            </a:r>
            <a:endParaRPr lang="sk-SK" dirty="0"/>
          </a:p>
          <a:p>
            <a:pPr algn="just"/>
            <a:r>
              <a:rPr lang="sk-SK" i="1" dirty="0"/>
              <a:t>h) vykonáva kontrolu dodržiavania povinností športového odborníka.“.</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7115484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EB3D3-6044-9380-1B11-E2A2E7513A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4961C5-A8BD-F830-2D14-70F3FB580D54}"/>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63 a § 64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B60F64C4-16E1-4DCA-A544-8F8EF9AE03F4}"/>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B6235C21-801B-9571-762C-505A48CFCE8F}"/>
              </a:ext>
            </a:extLst>
          </p:cNvPr>
          <p:cNvSpPr txBox="1"/>
          <p:nvPr/>
        </p:nvSpPr>
        <p:spPr>
          <a:xfrm>
            <a:off x="672575" y="1467145"/>
            <a:ext cx="10970370" cy="5693866"/>
          </a:xfrm>
          <a:prstGeom prst="rect">
            <a:avLst/>
          </a:prstGeom>
          <a:noFill/>
        </p:spPr>
        <p:txBody>
          <a:bodyPr wrap="square" rtlCol="0">
            <a:spAutoFit/>
          </a:bodyPr>
          <a:lstStyle/>
          <a:p>
            <a:pPr lvl="0"/>
            <a:r>
              <a:rPr lang="sk-SK" sz="2000" b="1" dirty="0">
                <a:solidFill>
                  <a:schemeClr val="tx2">
                    <a:lumMod val="75000"/>
                    <a:lumOff val="25000"/>
                  </a:schemeClr>
                </a:solidFill>
              </a:rPr>
              <a:t>74. </a:t>
            </a:r>
            <a:r>
              <a:rPr lang="sk-SK" b="1" dirty="0"/>
              <a:t>V § 63 sa za písmeno d) vkladá nové písmeno e), ktoré znie:</a:t>
            </a:r>
            <a:endParaRPr lang="sk-SK" dirty="0"/>
          </a:p>
          <a:p>
            <a:r>
              <a:rPr lang="sk-SK" dirty="0"/>
              <a:t> </a:t>
            </a:r>
          </a:p>
          <a:p>
            <a:r>
              <a:rPr lang="sk-SK" sz="1600" b="1" i="1" dirty="0"/>
              <a:t>§ 63 Samosprávny kraj</a:t>
            </a:r>
            <a:endParaRPr lang="sk-SK" sz="1600" dirty="0"/>
          </a:p>
          <a:p>
            <a:r>
              <a:rPr lang="sk-SK" sz="1600" i="1" dirty="0"/>
              <a:t>Samosprávny kraj pri výkone samosprávy</a:t>
            </a:r>
            <a:endParaRPr lang="sk-SK" sz="1600" dirty="0"/>
          </a:p>
          <a:p>
            <a:r>
              <a:rPr lang="sk-SK" sz="1600" i="1" dirty="0"/>
              <a:t>„e) poskytuje ministerstvu športu na základe jeho požiadavky informáciu o športovej infraštruktúre vo vlastníctve samosprávneho kraja,“.</a:t>
            </a:r>
            <a:endParaRPr lang="sk-SK" sz="1600" dirty="0"/>
          </a:p>
          <a:p>
            <a:r>
              <a:rPr lang="sk-SK" dirty="0"/>
              <a:t> </a:t>
            </a:r>
          </a:p>
          <a:p>
            <a:r>
              <a:rPr lang="sk-SK" sz="1600" b="1" dirty="0"/>
              <a:t>Doterajšie písmená e) až g) sa označujú ako písmená f) až h).</a:t>
            </a:r>
          </a:p>
          <a:p>
            <a:endParaRPr lang="sk-SK" sz="1200" b="1" dirty="0"/>
          </a:p>
          <a:p>
            <a:pPr lvl="0"/>
            <a:r>
              <a:rPr lang="sk-SK" sz="2000" b="1" dirty="0">
                <a:solidFill>
                  <a:schemeClr val="tx2">
                    <a:lumMod val="75000"/>
                    <a:lumOff val="25000"/>
                  </a:schemeClr>
                </a:solidFill>
              </a:rPr>
              <a:t>75. </a:t>
            </a:r>
            <a:r>
              <a:rPr lang="sk-SK" b="1" dirty="0"/>
              <a:t>V § 64 sa za písmeno d) vkladá nové písmeno e), ktoré znie:</a:t>
            </a:r>
            <a:endParaRPr lang="sk-SK" dirty="0"/>
          </a:p>
          <a:p>
            <a:r>
              <a:rPr lang="sk-SK" b="1" dirty="0"/>
              <a:t> </a:t>
            </a:r>
            <a:endParaRPr lang="sk-SK" dirty="0"/>
          </a:p>
          <a:p>
            <a:r>
              <a:rPr lang="sk-SK" sz="1600" b="1" i="1" dirty="0"/>
              <a:t>§ 64 Obec</a:t>
            </a:r>
            <a:endParaRPr lang="sk-SK" sz="1600" dirty="0"/>
          </a:p>
          <a:p>
            <a:r>
              <a:rPr lang="sk-SK" sz="1600" i="1" dirty="0"/>
              <a:t>Obec pri výkone samosprávy</a:t>
            </a:r>
            <a:endParaRPr lang="sk-SK" sz="1600" dirty="0"/>
          </a:p>
          <a:p>
            <a:r>
              <a:rPr lang="sk-SK" sz="1600" i="1" dirty="0"/>
              <a:t> </a:t>
            </a:r>
            <a:endParaRPr lang="sk-SK" sz="1600" dirty="0"/>
          </a:p>
          <a:p>
            <a:r>
              <a:rPr lang="sk-SK" sz="1600" i="1" dirty="0"/>
              <a:t>„e) poskytuje ministerstvu športu na základe jeho požiadavky informáciu o športovej infraštruktúre vo vlastníctve obce,“.</a:t>
            </a:r>
            <a:endParaRPr lang="sk-SK" sz="1600" dirty="0"/>
          </a:p>
          <a:p>
            <a:r>
              <a:rPr lang="sk-SK" b="1" dirty="0"/>
              <a:t> </a:t>
            </a:r>
            <a:endParaRPr lang="sk-SK" dirty="0"/>
          </a:p>
          <a:p>
            <a:r>
              <a:rPr lang="sk-SK" sz="1600" b="1" dirty="0"/>
              <a:t>Doterajšie písmená e) až g) sa označujú ako písmená f) až h).</a:t>
            </a:r>
            <a:endParaRPr lang="sk-SK" sz="1600" dirty="0"/>
          </a:p>
          <a:p>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19431718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0AEF1-E751-F187-D1DA-9A4CE1DA8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0C128-BB2D-75FA-C001-985988B6F46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90E4F88-FBFB-EE77-F235-840ADE9F548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1CFACA5F-69C4-D668-B6AE-551ECAF6FD07}"/>
              </a:ext>
            </a:extLst>
          </p:cNvPr>
          <p:cNvSpPr txBox="1"/>
          <p:nvPr/>
        </p:nvSpPr>
        <p:spPr>
          <a:xfrm>
            <a:off x="672575" y="1599497"/>
            <a:ext cx="10970370" cy="3970318"/>
          </a:xfrm>
          <a:prstGeom prst="rect">
            <a:avLst/>
          </a:prstGeom>
          <a:noFill/>
        </p:spPr>
        <p:txBody>
          <a:bodyPr wrap="square" rtlCol="0">
            <a:spAutoFit/>
          </a:bodyPr>
          <a:lstStyle/>
          <a:p>
            <a:pPr lvl="0"/>
            <a:r>
              <a:rPr lang="sk-SK" sz="2000" b="1" dirty="0">
                <a:solidFill>
                  <a:schemeClr val="tx2">
                    <a:lumMod val="75000"/>
                    <a:lumOff val="25000"/>
                  </a:schemeClr>
                </a:solidFill>
              </a:rPr>
              <a:t>76. </a:t>
            </a:r>
            <a:r>
              <a:rPr lang="sk-SK" b="1" dirty="0"/>
              <a:t>V § 66 ods. 6 sa na konci pripája táto veta: </a:t>
            </a:r>
            <a:endParaRPr lang="sk-SK" dirty="0"/>
          </a:p>
          <a:p>
            <a:endParaRPr lang="sk-SK" b="1" dirty="0"/>
          </a:p>
          <a:p>
            <a:r>
              <a:rPr lang="sk-SK" b="1" dirty="0"/>
              <a:t>Spôsobilosť prijímateľa verejných prostriedkov</a:t>
            </a:r>
            <a:endParaRPr lang="sk-SK" dirty="0"/>
          </a:p>
          <a:p>
            <a:pPr algn="just"/>
            <a:r>
              <a:rPr lang="sk-SK" i="1" dirty="0"/>
              <a:t>Osobe, ktorá nemá spôsobilosť prijímateľa verejných prostriedkov, nemožno poskytnúť prostriedky zo štátneho rozpočtu až do času, kým ministerstvu športu nepreukáže splnenie podmienok spôsobilosti prijímateľa verejných prostriedkov; to platí, aj ak ide o poskytovanie prostriedkov zo štátneho rozpočtu medzi športovými organizáciami navzájom alebo medzi športovými organizáciami a športovcami. </a:t>
            </a:r>
            <a:r>
              <a:rPr lang="sk-SK" b="1" i="1" dirty="0"/>
              <a:t>„Ak osoba podľa prvej vety preukáže splnenie podmienok spôsobilosti prijímateľa verejných prostriedkov do 30. novembra príslušného kalendárneho roka, ministerstvo športu doplatí tejto osobe rozdiel vo výške zadržaných prostriedkov zo štátneho rozpočtu bezodkladne po obnovení spôsobilosti prijímateľa verejných prostriedkov.“.</a:t>
            </a:r>
            <a:endParaRPr lang="sk-SK" dirty="0"/>
          </a:p>
          <a:p>
            <a:endParaRPr lang="sk-SK" i="1" dirty="0"/>
          </a:p>
          <a:p>
            <a:endParaRPr lang="sk-SK" dirty="0"/>
          </a:p>
          <a:p>
            <a:endParaRPr lang="en-SK" sz="1600" b="1" dirty="0"/>
          </a:p>
        </p:txBody>
      </p:sp>
    </p:spTree>
    <p:extLst>
      <p:ext uri="{BB962C8B-B14F-4D97-AF65-F5344CB8AC3E}">
        <p14:creationId xmlns:p14="http://schemas.microsoft.com/office/powerpoint/2010/main" val="27708229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A9498-CF17-AE65-04DE-DD11DD8DD1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244560-70E5-2F4E-DC2A-E8DFD41E2087}"/>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F43DA40-7D49-4E94-D0B4-266D4D96532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1154E2B-D9FA-AF17-38CF-3CAE4B83A929}"/>
              </a:ext>
            </a:extLst>
          </p:cNvPr>
          <p:cNvSpPr txBox="1"/>
          <p:nvPr/>
        </p:nvSpPr>
        <p:spPr>
          <a:xfrm>
            <a:off x="672575" y="1599497"/>
            <a:ext cx="10970370" cy="5232202"/>
          </a:xfrm>
          <a:prstGeom prst="rect">
            <a:avLst/>
          </a:prstGeom>
          <a:noFill/>
        </p:spPr>
        <p:txBody>
          <a:bodyPr wrap="square" rtlCol="0">
            <a:spAutoFit/>
          </a:bodyPr>
          <a:lstStyle/>
          <a:p>
            <a:pPr lvl="0"/>
            <a:r>
              <a:rPr lang="sk-SK" sz="2000" b="1" dirty="0">
                <a:solidFill>
                  <a:schemeClr val="tx2">
                    <a:lumMod val="75000"/>
                    <a:lumOff val="25000"/>
                  </a:schemeClr>
                </a:solidFill>
              </a:rPr>
              <a:t>77. </a:t>
            </a:r>
            <a:r>
              <a:rPr lang="sk-SK" b="1" dirty="0"/>
              <a:t>V § 67 ods. 3 sa vypúšťa písmeno a).</a:t>
            </a:r>
            <a:endParaRPr lang="sk-SK" dirty="0"/>
          </a:p>
          <a:p>
            <a:r>
              <a:rPr lang="sk-SK" i="1" dirty="0"/>
              <a:t> </a:t>
            </a:r>
            <a:endParaRPr lang="sk-SK" dirty="0"/>
          </a:p>
          <a:p>
            <a:r>
              <a:rPr lang="sk-SK" sz="1600" b="1" dirty="0"/>
              <a:t>Doterajšie písmená b) až k) sa označujú ako písmená a) až j).</a:t>
            </a:r>
            <a:endParaRPr lang="sk-SK" sz="1600" dirty="0"/>
          </a:p>
          <a:p>
            <a:endParaRPr lang="sk-SK" sz="1200" i="1" dirty="0"/>
          </a:p>
          <a:p>
            <a:pPr lvl="0"/>
            <a:r>
              <a:rPr lang="sk-SK" sz="2000" b="1" dirty="0">
                <a:solidFill>
                  <a:schemeClr val="tx2">
                    <a:lumMod val="75000"/>
                    <a:lumOff val="25000"/>
                  </a:schemeClr>
                </a:solidFill>
              </a:rPr>
              <a:t>78. </a:t>
            </a:r>
            <a:r>
              <a:rPr lang="sk-SK" b="1" dirty="0"/>
              <a:t>V § 67 ods. 4 sa vypúšťa písmeno a).</a:t>
            </a:r>
            <a:endParaRPr lang="sk-SK" dirty="0"/>
          </a:p>
          <a:p>
            <a:r>
              <a:rPr lang="sk-SK" b="1" i="1" dirty="0"/>
              <a:t> </a:t>
            </a:r>
            <a:endParaRPr lang="sk-SK" dirty="0"/>
          </a:p>
          <a:p>
            <a:r>
              <a:rPr lang="sk-SK" sz="1600" b="1" i="1" dirty="0"/>
              <a:t>Spôsobilosť prijímateľa verejných prostriedkov</a:t>
            </a:r>
            <a:endParaRPr lang="sk-SK" sz="1600" dirty="0"/>
          </a:p>
          <a:p>
            <a:r>
              <a:rPr lang="sk-SK" sz="1600" i="1" dirty="0"/>
              <a:t>nezverejní na svojom webovom sídle alebo v informačnom systéme športu údaje podľa § 17 ods. 1,</a:t>
            </a:r>
            <a:endParaRPr lang="sk-SK" sz="1600" dirty="0"/>
          </a:p>
          <a:p>
            <a:r>
              <a:rPr lang="sk-SK" sz="1600" b="1" dirty="0"/>
              <a:t> </a:t>
            </a:r>
            <a:endParaRPr lang="sk-SK" sz="1600" dirty="0"/>
          </a:p>
          <a:p>
            <a:r>
              <a:rPr lang="sk-SK" sz="1600" b="1" dirty="0"/>
              <a:t>Doterajšie písmená b) až e) sa označujú ako písmená a) až d).</a:t>
            </a:r>
            <a:endParaRPr lang="sk-SK" sz="1600" dirty="0"/>
          </a:p>
          <a:p>
            <a:endParaRPr lang="sk-SK" sz="1200" i="1" dirty="0"/>
          </a:p>
          <a:p>
            <a:pPr lvl="0"/>
            <a:r>
              <a:rPr lang="sk-SK" sz="2000" b="1" dirty="0">
                <a:solidFill>
                  <a:schemeClr val="tx2">
                    <a:lumMod val="75000"/>
                    <a:lumOff val="25000"/>
                  </a:schemeClr>
                </a:solidFill>
              </a:rPr>
              <a:t>79. </a:t>
            </a:r>
            <a:r>
              <a:rPr lang="sk-SK" b="1" dirty="0"/>
              <a:t>V § 67 ods. 9 sa za slová „fyzickej osoby“ vkladá slovo „správny“.</a:t>
            </a:r>
            <a:endParaRPr lang="sk-SK" dirty="0"/>
          </a:p>
          <a:p>
            <a:r>
              <a:rPr lang="sk-SK" b="1" i="1" dirty="0"/>
              <a:t> </a:t>
            </a:r>
            <a:endParaRPr lang="sk-SK" dirty="0"/>
          </a:p>
          <a:p>
            <a:r>
              <a:rPr lang="sk-SK" sz="1600" b="1" i="1" dirty="0"/>
              <a:t>Spôsobilosť prijímateľa verejných prostriedkov</a:t>
            </a:r>
            <a:endParaRPr lang="sk-SK" sz="1600" dirty="0"/>
          </a:p>
          <a:p>
            <a:r>
              <a:rPr lang="sk-SK" sz="1600" b="1" i="1" dirty="0"/>
              <a:t>§67 ods. 9</a:t>
            </a:r>
            <a:endParaRPr lang="sk-SK" sz="1600" dirty="0"/>
          </a:p>
          <a:p>
            <a:r>
              <a:rPr lang="sk-SK" sz="1600" i="1" dirty="0"/>
              <a:t>„Ak je spor, o strate alebo obnovení spôsobilosti prijímateľa verejných prostriedkov rozhoduje na návrh dotknutej právnickej osoby alebo fyzickej osoby </a:t>
            </a:r>
            <a:r>
              <a:rPr lang="sk-SK" sz="1600" b="1" i="1" dirty="0"/>
              <a:t>správny</a:t>
            </a:r>
            <a:r>
              <a:rPr lang="sk-SK" sz="1600" i="1" dirty="0"/>
              <a:t> súd.“</a:t>
            </a:r>
            <a:endParaRPr lang="sk-SK" sz="1600" dirty="0"/>
          </a:p>
          <a:p>
            <a:endParaRPr lang="sk-SK" i="1" dirty="0"/>
          </a:p>
          <a:p>
            <a:endParaRPr lang="sk-SK" dirty="0"/>
          </a:p>
          <a:p>
            <a:endParaRPr lang="en-SK" sz="1600" b="1" dirty="0"/>
          </a:p>
        </p:txBody>
      </p:sp>
    </p:spTree>
    <p:extLst>
      <p:ext uri="{BB962C8B-B14F-4D97-AF65-F5344CB8AC3E}">
        <p14:creationId xmlns:p14="http://schemas.microsoft.com/office/powerpoint/2010/main" val="34895026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F1D19-0127-029F-5FC4-7739595BF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F7444-718E-4365-B30A-30BBB6A8832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C58FB31-F7BC-4FC2-5A82-A73A029886A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7882F5F-17C7-F4AD-11C0-4FFE683E3723}"/>
              </a:ext>
            </a:extLst>
          </p:cNvPr>
          <p:cNvSpPr txBox="1"/>
          <p:nvPr/>
        </p:nvSpPr>
        <p:spPr>
          <a:xfrm>
            <a:off x="672575" y="1551369"/>
            <a:ext cx="10970370" cy="4524315"/>
          </a:xfrm>
          <a:prstGeom prst="rect">
            <a:avLst/>
          </a:prstGeom>
          <a:noFill/>
        </p:spPr>
        <p:txBody>
          <a:bodyPr wrap="square" rtlCol="0">
            <a:spAutoFit/>
          </a:bodyPr>
          <a:lstStyle/>
          <a:p>
            <a:pPr lvl="0" algn="just"/>
            <a:r>
              <a:rPr lang="sk-SK" sz="2000" b="1" dirty="0">
                <a:solidFill>
                  <a:schemeClr val="tx2">
                    <a:lumMod val="75000"/>
                    <a:lumOff val="25000"/>
                  </a:schemeClr>
                </a:solidFill>
              </a:rPr>
              <a:t>80. </a:t>
            </a:r>
            <a:r>
              <a:rPr lang="sk-SK" b="1" dirty="0"/>
              <a:t>V § 67 ods. 12 sa na konci pripája táto veta: „Ak pominie dôvod, pre ktorý bola spôsobilosť prijímateľa verejných prostriedkov dočasne pozastavená, do 30. novembra príslušného kalendárneho roka, ministerstvo športu doplatí prijímateľovi verejných prostriedkov rozdiel vo výške zadržaných prostriedkov zo štátneho rozpočtu bezodkladne po zrušení dočasného pozastavenia spôsobilosti prijímateľa verejných prostriedkov.“.</a:t>
            </a:r>
            <a:endParaRPr lang="sk-SK" dirty="0"/>
          </a:p>
          <a:p>
            <a:pPr algn="just"/>
            <a:r>
              <a:rPr lang="sk-SK" b="1" dirty="0"/>
              <a:t> </a:t>
            </a:r>
            <a:endParaRPr lang="sk-SK" dirty="0"/>
          </a:p>
          <a:p>
            <a:pPr algn="just"/>
            <a:r>
              <a:rPr lang="sk-SK" b="1" dirty="0"/>
              <a:t>Spôsobilosť prijímateľa verejných prostriedkov</a:t>
            </a:r>
            <a:endParaRPr lang="sk-SK" dirty="0"/>
          </a:p>
          <a:p>
            <a:pPr algn="just"/>
            <a:r>
              <a:rPr lang="sk-SK" b="1" dirty="0"/>
              <a:t>§67 </a:t>
            </a:r>
            <a:endParaRPr lang="sk-SK" dirty="0"/>
          </a:p>
          <a:p>
            <a:pPr algn="just"/>
            <a:r>
              <a:rPr lang="sk-SK" b="1" dirty="0"/>
              <a:t> </a:t>
            </a:r>
            <a:endParaRPr lang="sk-SK" dirty="0"/>
          </a:p>
          <a:p>
            <a:pPr algn="just"/>
            <a:r>
              <a:rPr lang="sk-SK" i="1" dirty="0"/>
              <a:t>„(12) Ministerstvo športu dočasné pozastavenie spôsobilosti prijímateľa verejných prostriedkov bezodkladne zruší, ak pominie dôvod, pre ktorý bola spôsobilosť prijímateľa verejných prostriedkov dočasne pozastavená. </a:t>
            </a:r>
            <a:r>
              <a:rPr lang="sk-SK" b="1" i="1" dirty="0"/>
              <a:t>Ak pominie dôvod, pre ktorý bola spôsobilosť prijímateľa verejných prostriedkov dočasne pozastavená, do 30. novembra príslušného kalendárneho roka, ministerstvo športu doplatí prijímateľovi verejných prostriedkov rozdiel vo výške zadržaných prostriedkov zo štátneho rozpočtu bezodkladne po zrušení dočasného pozastavenia spôsobilosti prijímateľa verejných prostriedkov.“</a:t>
            </a:r>
            <a:endParaRPr lang="sk-SK" dirty="0"/>
          </a:p>
          <a:p>
            <a:endParaRPr lang="en-SK" sz="1600" b="1" dirty="0"/>
          </a:p>
        </p:txBody>
      </p:sp>
    </p:spTree>
    <p:extLst>
      <p:ext uri="{BB962C8B-B14F-4D97-AF65-F5344CB8AC3E}">
        <p14:creationId xmlns:p14="http://schemas.microsoft.com/office/powerpoint/2010/main" val="13941324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A6E57-63AC-D6B5-C9D0-7E3C3316BD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7AA76-E871-C372-4416-6AB4BCEEB9F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68</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A01023CF-BE96-31F0-8FAC-0CC1BEE93DC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14DB11C4-83DC-B70B-65F8-91272417281F}"/>
              </a:ext>
            </a:extLst>
          </p:cNvPr>
          <p:cNvSpPr txBox="1"/>
          <p:nvPr/>
        </p:nvSpPr>
        <p:spPr>
          <a:xfrm>
            <a:off x="672575" y="1551369"/>
            <a:ext cx="10970370" cy="3970318"/>
          </a:xfrm>
          <a:prstGeom prst="rect">
            <a:avLst/>
          </a:prstGeom>
          <a:noFill/>
        </p:spPr>
        <p:txBody>
          <a:bodyPr wrap="square" rtlCol="0">
            <a:spAutoFit/>
          </a:bodyPr>
          <a:lstStyle/>
          <a:p>
            <a:pPr lvl="0" algn="just"/>
            <a:r>
              <a:rPr lang="sk-SK" sz="2000" b="1" dirty="0">
                <a:solidFill>
                  <a:schemeClr val="tx2">
                    <a:lumMod val="75000"/>
                    <a:lumOff val="25000"/>
                  </a:schemeClr>
                </a:solidFill>
              </a:rPr>
              <a:t>81. </a:t>
            </a:r>
            <a:r>
              <a:rPr lang="sk-SK" b="1" i="1" dirty="0"/>
              <a:t>V § 68 ods. 4 úvodná veta znie: „Ministerstvo športu pre príspevok uznanému športu na príslušný rok všeobecne záväzným právnym predpisom ustanoví“.</a:t>
            </a:r>
            <a:endParaRPr lang="sk-SK" dirty="0"/>
          </a:p>
          <a:p>
            <a:pPr algn="just"/>
            <a:r>
              <a:rPr lang="sk-SK" dirty="0"/>
              <a:t> </a:t>
            </a:r>
          </a:p>
          <a:p>
            <a:pPr algn="just"/>
            <a:r>
              <a:rPr lang="sk-SK" b="1" i="1" dirty="0"/>
              <a:t>Príspevok uznanému športu</a:t>
            </a:r>
            <a:endParaRPr lang="sk-SK" dirty="0"/>
          </a:p>
          <a:p>
            <a:pPr algn="just"/>
            <a:r>
              <a:rPr lang="sk-SK" b="1" i="1" dirty="0"/>
              <a:t>§ 68</a:t>
            </a:r>
            <a:endParaRPr lang="sk-SK" dirty="0"/>
          </a:p>
          <a:p>
            <a:pPr algn="just"/>
            <a:r>
              <a:rPr lang="sk-SK" b="1" i="1" dirty="0"/>
              <a:t>(4)Ministerstvo športu pre príspevok uznanému športu na príslušný rok všeobecne záväzným právnym predpisom ustanoví</a:t>
            </a:r>
            <a:endParaRPr lang="sk-SK" dirty="0"/>
          </a:p>
          <a:p>
            <a:pPr algn="just"/>
            <a:r>
              <a:rPr lang="sk-SK" i="1" dirty="0"/>
              <a:t>a)metodiku zisťovania hodnôt a parametrov do vzorca ustanoveného v prílohe č. 3,</a:t>
            </a:r>
            <a:endParaRPr lang="sk-SK" dirty="0"/>
          </a:p>
          <a:p>
            <a:pPr algn="just"/>
            <a:r>
              <a:rPr lang="sk-SK" i="1" dirty="0"/>
              <a:t>b)hodnotu váhy dosiahnutého športového úspechu, váhy domáceho záujmu o šport a váhy zahraničného záujmu o šport do vzorca ustanoveného v prílohe č. 3 a</a:t>
            </a:r>
            <a:endParaRPr lang="sk-SK" dirty="0"/>
          </a:p>
          <a:p>
            <a:pPr algn="just"/>
            <a:r>
              <a:rPr lang="sk-SK" i="1" dirty="0"/>
              <a:t>c)metodiku výpočtu príspevku uznanému športu vrátane maximálneho možného medziročného poklesu a nárastu príspevku uznanému športu, maximálneho percentuálneho podielu príspevku uznanému športu a minimálnej hodnoty príspevku uznanému športu.</a:t>
            </a:r>
            <a:endParaRPr lang="sk-SK" dirty="0"/>
          </a:p>
          <a:p>
            <a:endParaRPr lang="en-SK" sz="1600" b="1" dirty="0"/>
          </a:p>
        </p:txBody>
      </p:sp>
    </p:spTree>
    <p:extLst>
      <p:ext uri="{BB962C8B-B14F-4D97-AF65-F5344CB8AC3E}">
        <p14:creationId xmlns:p14="http://schemas.microsoft.com/office/powerpoint/2010/main" val="29888958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49966-A0DD-1A39-0A7C-BF1EDA1D4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52F9B-71E9-582E-AA65-7313B9AA3266}"/>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77BD99F9-31C7-2F31-2F64-B824304E1BB3}"/>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1B4CC07-3003-280A-DAFE-B925E69143DD}"/>
              </a:ext>
            </a:extLst>
          </p:cNvPr>
          <p:cNvSpPr txBox="1"/>
          <p:nvPr/>
        </p:nvSpPr>
        <p:spPr>
          <a:xfrm>
            <a:off x="672575" y="1551369"/>
            <a:ext cx="10970370" cy="4832092"/>
          </a:xfrm>
          <a:prstGeom prst="rect">
            <a:avLst/>
          </a:prstGeom>
          <a:noFill/>
        </p:spPr>
        <p:txBody>
          <a:bodyPr wrap="square" rtlCol="0">
            <a:spAutoFit/>
          </a:bodyPr>
          <a:lstStyle/>
          <a:p>
            <a:pPr lvl="0"/>
            <a:r>
              <a:rPr lang="sk-SK" sz="2000" b="1" dirty="0">
                <a:solidFill>
                  <a:schemeClr val="tx2">
                    <a:lumMod val="75000"/>
                    <a:lumOff val="25000"/>
                  </a:schemeClr>
                </a:solidFill>
              </a:rPr>
              <a:t>82. </a:t>
            </a:r>
            <a:r>
              <a:rPr lang="sk-SK" b="1" dirty="0"/>
              <a:t>V § 69 ods. 4 písm. a) sa slová „15 %“ nahrádzajú slovami „20 %“.</a:t>
            </a:r>
            <a:endParaRPr lang="sk-SK" dirty="0"/>
          </a:p>
          <a:p>
            <a:r>
              <a:rPr lang="sk-SK" i="1" dirty="0"/>
              <a:t> </a:t>
            </a:r>
            <a:endParaRPr lang="sk-SK" dirty="0"/>
          </a:p>
          <a:p>
            <a:r>
              <a:rPr lang="sk-SK" b="1" i="1" dirty="0"/>
              <a:t>Príspevok uznanému športu</a:t>
            </a:r>
            <a:endParaRPr lang="sk-SK" dirty="0"/>
          </a:p>
          <a:p>
            <a:r>
              <a:rPr lang="sk-SK" i="1" dirty="0"/>
              <a:t> </a:t>
            </a:r>
            <a:endParaRPr lang="sk-SK" dirty="0"/>
          </a:p>
          <a:p>
            <a:pPr algn="just"/>
            <a:r>
              <a:rPr lang="sk-SK" i="1" dirty="0"/>
              <a:t>„(4)Národný športový zväz je povinný rozdeliť najmenej</a:t>
            </a:r>
            <a:endParaRPr lang="sk-SK" dirty="0"/>
          </a:p>
          <a:p>
            <a:pPr algn="just"/>
            <a:r>
              <a:rPr lang="sk-SK" i="1" dirty="0"/>
              <a:t>a)</a:t>
            </a:r>
            <a:r>
              <a:rPr lang="sk-SK" b="1" i="1" dirty="0"/>
              <a:t>20 %</a:t>
            </a:r>
            <a:r>
              <a:rPr lang="sk-SK" i="1" dirty="0"/>
              <a:t> finančných prostriedkov z príspevku uznanému športu na účel športu mládeže s jeho príslušnosťou, a to pomerne medzi športové kluby podľa počtu aktívnych športovcov do 23 rokov v individuálnych športoch alebo počtu súťažiacich družstiev do 23 rokov v kolektívnych športoch,</a:t>
            </a:r>
            <a:endParaRPr lang="sk-SK" dirty="0"/>
          </a:p>
          <a:p>
            <a:pPr algn="just"/>
            <a:r>
              <a:rPr lang="sk-SK" i="1" dirty="0"/>
              <a:t> </a:t>
            </a:r>
            <a:endParaRPr lang="sk-SK" dirty="0"/>
          </a:p>
          <a:p>
            <a:pPr algn="just"/>
            <a:r>
              <a:rPr lang="sk-SK" i="1" dirty="0"/>
              <a:t>b)</a:t>
            </a:r>
            <a:r>
              <a:rPr lang="sk-SK" b="1" i="1" dirty="0"/>
              <a:t>20 %</a:t>
            </a:r>
            <a:r>
              <a:rPr lang="sk-SK" i="1" dirty="0"/>
              <a:t> finančných prostriedkov z príspevku uznanému športu na účel rozvoja talentovaných športovcov; kritériá, účel a rozdelenie finančných prostriedkov schvaľuje najvyšší orgán národného športového zväzu,“</a:t>
            </a:r>
          </a:p>
          <a:p>
            <a:endParaRPr lang="sk-SK" i="1" dirty="0"/>
          </a:p>
          <a:p>
            <a:pPr lvl="0"/>
            <a:r>
              <a:rPr lang="sk-SK" sz="2000" b="1" dirty="0">
                <a:solidFill>
                  <a:schemeClr val="tx2">
                    <a:lumMod val="75000"/>
                    <a:lumOff val="25000"/>
                  </a:schemeClr>
                </a:solidFill>
              </a:rPr>
              <a:t>83. </a:t>
            </a:r>
            <a:r>
              <a:rPr lang="sk-SK" b="1" dirty="0"/>
              <a:t>V § 69 sa vypúšťa odsek 6.</a:t>
            </a:r>
            <a:endParaRPr lang="sk-SK" dirty="0"/>
          </a:p>
          <a:p>
            <a:r>
              <a:rPr lang="sk-SK" i="1" dirty="0"/>
              <a:t>  </a:t>
            </a:r>
            <a:endParaRPr lang="sk-SK" dirty="0"/>
          </a:p>
          <a:p>
            <a:r>
              <a:rPr lang="sk-SK" b="1" dirty="0"/>
              <a:t>Doterajšie odseky 7 a 8 sa označujú ako odseky 6 a 7.</a:t>
            </a:r>
            <a:endParaRPr lang="sk-SK" dirty="0"/>
          </a:p>
          <a:p>
            <a:endParaRPr lang="sk-SK" dirty="0"/>
          </a:p>
          <a:p>
            <a:pPr lvl="0" algn="just"/>
            <a:endParaRPr lang="en-SK" sz="1600" b="1" dirty="0"/>
          </a:p>
        </p:txBody>
      </p:sp>
    </p:spTree>
    <p:extLst>
      <p:ext uri="{BB962C8B-B14F-4D97-AF65-F5344CB8AC3E}">
        <p14:creationId xmlns:p14="http://schemas.microsoft.com/office/powerpoint/2010/main" val="12917848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A661B-EEBA-B642-E97B-8448E8E21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EDF32-A530-1FB4-C3CB-AE5E1C369BF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C830FA7-A65E-815E-D603-4AA4C9E2D03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873D7381-C472-21A5-F322-5C2B3DA6C6C1}"/>
              </a:ext>
            </a:extLst>
          </p:cNvPr>
          <p:cNvSpPr txBox="1"/>
          <p:nvPr/>
        </p:nvSpPr>
        <p:spPr>
          <a:xfrm>
            <a:off x="672575" y="1551369"/>
            <a:ext cx="10970370" cy="3416320"/>
          </a:xfrm>
          <a:prstGeom prst="rect">
            <a:avLst/>
          </a:prstGeom>
          <a:noFill/>
        </p:spPr>
        <p:txBody>
          <a:bodyPr wrap="square" rtlCol="0">
            <a:spAutoFit/>
          </a:bodyPr>
          <a:lstStyle/>
          <a:p>
            <a:pPr lvl="0"/>
            <a:r>
              <a:rPr lang="sk-SK" sz="2000" b="1" dirty="0">
                <a:solidFill>
                  <a:schemeClr val="tx2">
                    <a:lumMod val="75000"/>
                    <a:lumOff val="25000"/>
                  </a:schemeClr>
                </a:solidFill>
              </a:rPr>
              <a:t>84. </a:t>
            </a:r>
            <a:r>
              <a:rPr lang="sk-SK" b="1" dirty="0"/>
              <a:t>V § 69 odsek 7 znie:</a:t>
            </a:r>
            <a:endParaRPr lang="sk-SK" dirty="0"/>
          </a:p>
          <a:p>
            <a:r>
              <a:rPr lang="sk-SK" dirty="0"/>
              <a:t> </a:t>
            </a:r>
          </a:p>
          <a:p>
            <a:pPr algn="just"/>
            <a:r>
              <a:rPr lang="sk-SK" i="1" dirty="0"/>
              <a:t>„(7) Ak národný športový zväz stratil spôsobilosť prijímateľa verejných prostriedkov, nemožno mu poskytnúť príspevok uznanému športu až do času, kým ministerstvu športu nepreukáže splnenie podmienok spôsobilosti prijímateľa verejných prostriedkov. Ak národný športový zväz preukáže splnenie podmienok spôsobilosti prijímateľa verejných prostriedkov do 30. novembra príslušného kalendárneho roka, ministerstvo športu doplatí národnému športovému zväzu rozdiel vo výške zadržaných prostriedkov zo štátneho rozpočtu bezodkladne po obnovení spôsobilosti prijímateľa verejných prostriedkov. Ak nedôjde v lehote podľa druhej vety k obnove spôsobilosti prijímateľa verejných prostriedkov národným športovým zväzom, zodpovedajúcu časť príspevku uznanému športu ministerstvo športu použije na plnenie úloh verejného záujmu v športe.“. </a:t>
            </a:r>
            <a:endParaRPr lang="sk-SK" dirty="0"/>
          </a:p>
          <a:p>
            <a:endParaRPr lang="sk-SK" dirty="0"/>
          </a:p>
          <a:p>
            <a:pPr lvl="0" algn="just"/>
            <a:endParaRPr lang="en-SK" sz="1600" b="1" dirty="0"/>
          </a:p>
        </p:txBody>
      </p:sp>
    </p:spTree>
    <p:extLst>
      <p:ext uri="{BB962C8B-B14F-4D97-AF65-F5344CB8AC3E}">
        <p14:creationId xmlns:p14="http://schemas.microsoft.com/office/powerpoint/2010/main" val="403245238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AFBB4-2454-1E59-105D-5872FB3C68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4E1EF-0984-1693-4757-A528959CCABF}"/>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69a</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E7254275-18DE-3333-9127-A803C978ABDD}"/>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2D33863-8663-FCDB-7BE7-8AAFBA9208F5}"/>
              </a:ext>
            </a:extLst>
          </p:cNvPr>
          <p:cNvSpPr txBox="1"/>
          <p:nvPr/>
        </p:nvSpPr>
        <p:spPr>
          <a:xfrm>
            <a:off x="672575" y="1551369"/>
            <a:ext cx="10970370" cy="5078313"/>
          </a:xfrm>
          <a:prstGeom prst="rect">
            <a:avLst/>
          </a:prstGeom>
          <a:noFill/>
        </p:spPr>
        <p:txBody>
          <a:bodyPr wrap="square" rtlCol="0">
            <a:spAutoFit/>
          </a:bodyPr>
          <a:lstStyle/>
          <a:p>
            <a:pPr lvl="0"/>
            <a:r>
              <a:rPr lang="sk-SK" sz="2000" b="1" dirty="0">
                <a:solidFill>
                  <a:schemeClr val="tx2">
                    <a:lumMod val="75000"/>
                    <a:lumOff val="25000"/>
                  </a:schemeClr>
                </a:solidFill>
              </a:rPr>
              <a:t>85. </a:t>
            </a:r>
            <a:r>
              <a:rPr lang="sk-SK" b="1" dirty="0"/>
              <a:t>V § 69a sa odsek 2 dopĺňa písmenom j), ktoré znie:</a:t>
            </a:r>
            <a:endParaRPr lang="sk-SK" dirty="0"/>
          </a:p>
          <a:p>
            <a:r>
              <a:rPr lang="sk-SK" sz="1200" dirty="0"/>
              <a:t> </a:t>
            </a:r>
          </a:p>
          <a:p>
            <a:r>
              <a:rPr lang="sk-SK" b="1" i="1" dirty="0"/>
              <a:t>§ 69a Zmluva o poskytnutí príspevku uznanému športu</a:t>
            </a:r>
            <a:endParaRPr lang="sk-SK" dirty="0"/>
          </a:p>
          <a:p>
            <a:r>
              <a:rPr lang="sk-SK" i="1" dirty="0"/>
              <a:t>(2)Zmluva obsahuje najmä</a:t>
            </a:r>
            <a:endParaRPr lang="sk-SK" dirty="0"/>
          </a:p>
          <a:p>
            <a:r>
              <a:rPr lang="sk-SK" i="1" dirty="0"/>
              <a:t>a)identifikačné údaje zmluvných strán,</a:t>
            </a:r>
            <a:endParaRPr lang="sk-SK" dirty="0"/>
          </a:p>
          <a:p>
            <a:r>
              <a:rPr lang="sk-SK" i="1" dirty="0"/>
              <a:t>b)bankové spojenie a číslo bankového účtu zmluvných strán,</a:t>
            </a:r>
            <a:endParaRPr lang="sk-SK" dirty="0"/>
          </a:p>
          <a:p>
            <a:r>
              <a:rPr lang="sk-SK" i="1" dirty="0"/>
              <a:t>c)výšku príspevku uznanému športu,</a:t>
            </a:r>
            <a:endParaRPr lang="sk-SK" dirty="0"/>
          </a:p>
          <a:p>
            <a:r>
              <a:rPr lang="sk-SK" i="1" dirty="0"/>
              <a:t>d)účel, na ktorý sa príspevok poskytuje,</a:t>
            </a:r>
            <a:endParaRPr lang="sk-SK" dirty="0"/>
          </a:p>
          <a:p>
            <a:r>
              <a:rPr lang="sk-SK" i="1" dirty="0"/>
              <a:t>e)úlohy zmluvných strán pri napĺňaní verejného záujmu v športe,</a:t>
            </a:r>
            <a:endParaRPr lang="sk-SK" dirty="0"/>
          </a:p>
          <a:p>
            <a:r>
              <a:rPr lang="sk-SK" i="1" dirty="0"/>
              <a:t>f)podmienky a obdobie použitia príspevku,</a:t>
            </a:r>
            <a:endParaRPr lang="sk-SK" dirty="0"/>
          </a:p>
          <a:p>
            <a:r>
              <a:rPr lang="sk-SK" i="1" dirty="0"/>
              <a:t>g)termín zúčtovania príspevku,</a:t>
            </a:r>
            <a:endParaRPr lang="sk-SK" dirty="0"/>
          </a:p>
          <a:p>
            <a:r>
              <a:rPr lang="sk-SK" i="1" dirty="0"/>
              <a:t>h)termín vrátenia nepoužitého príspevku a číslo bankového účtu ministerstva športu, na ktorý sa tieto finančné prostriedky poukazujú,</a:t>
            </a:r>
            <a:endParaRPr lang="sk-SK" dirty="0"/>
          </a:p>
          <a:p>
            <a:r>
              <a:rPr lang="sk-SK" i="1" dirty="0"/>
              <a:t>i)podmienky poskytnutia príspevku, ktorých nesplnenie je spojené s povinnosťou vrátenia finančných prostriedkov,</a:t>
            </a:r>
            <a:endParaRPr lang="sk-SK" dirty="0"/>
          </a:p>
          <a:p>
            <a:r>
              <a:rPr lang="sk-SK" b="1" i="1" dirty="0"/>
              <a:t>j) oprávnené náklady použitia príspevku uznanému športu.</a:t>
            </a:r>
            <a:endParaRPr lang="sk-SK" dirty="0"/>
          </a:p>
          <a:p>
            <a:endParaRPr lang="sk-SK" dirty="0"/>
          </a:p>
          <a:p>
            <a:pPr lvl="0" algn="just"/>
            <a:endParaRPr lang="en-SK" sz="1600" b="1" dirty="0"/>
          </a:p>
        </p:txBody>
      </p:sp>
    </p:spTree>
    <p:extLst>
      <p:ext uri="{BB962C8B-B14F-4D97-AF65-F5344CB8AC3E}">
        <p14:creationId xmlns:p14="http://schemas.microsoft.com/office/powerpoint/2010/main" val="1955710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734DC-06A8-FCAC-B972-04A1E861CB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88AB79-76B1-C85F-D166-FC25323114A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a:t>
            </a:r>
          </a:p>
        </p:txBody>
      </p:sp>
      <p:sp>
        <p:nvSpPr>
          <p:cNvPr id="5" name="TextBox 4">
            <a:extLst>
              <a:ext uri="{FF2B5EF4-FFF2-40B4-BE49-F238E27FC236}">
                <a16:creationId xmlns:a16="http://schemas.microsoft.com/office/drawing/2014/main" id="{A60CE1B2-3CAB-A8D8-BD50-4AC97D1A629D}"/>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2582B0C-6C51-8504-E61F-FFFED67CB24F}"/>
              </a:ext>
            </a:extLst>
          </p:cNvPr>
          <p:cNvSpPr txBox="1"/>
          <p:nvPr/>
        </p:nvSpPr>
        <p:spPr>
          <a:xfrm>
            <a:off x="672575" y="1671689"/>
            <a:ext cx="10970370" cy="6801862"/>
          </a:xfrm>
          <a:prstGeom prst="rect">
            <a:avLst/>
          </a:prstGeom>
          <a:noFill/>
        </p:spPr>
        <p:txBody>
          <a:bodyPr wrap="square" rtlCol="0">
            <a:spAutoFit/>
          </a:bodyPr>
          <a:lstStyle/>
          <a:p>
            <a:pPr lvl="0"/>
            <a:r>
              <a:rPr lang="sk-SK" sz="2000" b="1" dirty="0">
                <a:solidFill>
                  <a:schemeClr val="tx2">
                    <a:lumMod val="75000"/>
                    <a:lumOff val="25000"/>
                  </a:schemeClr>
                </a:solidFill>
              </a:rPr>
              <a:t>9. </a:t>
            </a:r>
            <a:r>
              <a:rPr lang="sk-SK" b="1" dirty="0"/>
              <a:t>V § 6 ods. 1 sa vypúšťa písmeno g).</a:t>
            </a:r>
          </a:p>
          <a:p>
            <a:pPr lvl="0"/>
            <a:endParaRPr lang="sk-SK" b="1" dirty="0"/>
          </a:p>
          <a:p>
            <a:pPr lvl="0"/>
            <a:r>
              <a:rPr lang="sk-SK" sz="2000" b="1" dirty="0">
                <a:solidFill>
                  <a:schemeClr val="tx2">
                    <a:lumMod val="75000"/>
                    <a:lumOff val="25000"/>
                  </a:schemeClr>
                </a:solidFill>
              </a:rPr>
              <a:t>10. </a:t>
            </a:r>
            <a:r>
              <a:rPr lang="sk-SK" b="1" i="1" dirty="0"/>
              <a:t>V § 6 ods. 3 písm. d) sa za slovo „dobrovoľník“ vkladá čiarka a vypúšťa sa slovo „alebo“.</a:t>
            </a:r>
          </a:p>
          <a:p>
            <a:pPr lvl="0"/>
            <a:endParaRPr lang="sk-SK" dirty="0"/>
          </a:p>
          <a:p>
            <a:pPr lvl="0"/>
            <a:r>
              <a:rPr lang="sk-SK" sz="2000" b="1" dirty="0">
                <a:solidFill>
                  <a:schemeClr val="tx2">
                    <a:lumMod val="75000"/>
                    <a:lumOff val="25000"/>
                  </a:schemeClr>
                </a:solidFill>
              </a:rPr>
              <a:t>11. </a:t>
            </a:r>
            <a:r>
              <a:rPr lang="sk-SK" b="1" i="1" dirty="0"/>
              <a:t>V § 6 ods. 3 sa za písmeno d) vkladá nové písmeno e), ktoré znie:</a:t>
            </a:r>
            <a:endParaRPr lang="sk-SK" dirty="0"/>
          </a:p>
          <a:p>
            <a:r>
              <a:rPr lang="sk-SK" b="1" i="1" dirty="0"/>
              <a:t>Doterajšie písmeno e) sa označuje ako písmeno f).</a:t>
            </a:r>
          </a:p>
          <a:p>
            <a:endParaRPr lang="sk-SK" dirty="0"/>
          </a:p>
          <a:p>
            <a:pPr lvl="0"/>
            <a:r>
              <a:rPr lang="sk-SK" sz="2000" b="1" dirty="0">
                <a:solidFill>
                  <a:schemeClr val="tx2">
                    <a:lumMod val="75000"/>
                    <a:lumOff val="25000"/>
                  </a:schemeClr>
                </a:solidFill>
              </a:rPr>
              <a:t>12. </a:t>
            </a:r>
            <a:r>
              <a:rPr lang="sk-SK" b="1" i="1" dirty="0"/>
              <a:t>V § 6 ods. 3 písm. f) sa za slovo „bez“ vkladá slovo „písomnej“.</a:t>
            </a:r>
            <a:endParaRPr lang="sk-SK" dirty="0"/>
          </a:p>
          <a:p>
            <a:r>
              <a:rPr lang="sk-SK" dirty="0"/>
              <a:t>(3)Športový odborník podľa odseku 1 písm. a) až d) vykonáva činnosť športového odborníka</a:t>
            </a:r>
          </a:p>
          <a:p>
            <a:r>
              <a:rPr lang="sk-SK" dirty="0"/>
              <a:t>a)ako podnikanie,</a:t>
            </a:r>
          </a:p>
          <a:p>
            <a:r>
              <a:rPr lang="sk-SK" dirty="0"/>
              <a:t>b)na základe zmluvy o výkone činnosti športového odborníka,</a:t>
            </a:r>
          </a:p>
          <a:p>
            <a:r>
              <a:rPr lang="sk-SK" dirty="0"/>
              <a:t>c)na základe pracovnoprávneho vzťahu alebo obdobného pracovného vzťahu,</a:t>
            </a:r>
          </a:p>
          <a:p>
            <a:r>
              <a:rPr lang="sk-SK" b="1" i="1" dirty="0"/>
              <a:t>d) ako dobrovoľník,</a:t>
            </a:r>
            <a:r>
              <a:rPr lang="sk-SK" b="1" i="1" baseline="30000" dirty="0"/>
              <a:t>6a)</a:t>
            </a:r>
            <a:endParaRPr lang="sk-SK" dirty="0"/>
          </a:p>
          <a:p>
            <a:r>
              <a:rPr lang="sk-SK" b="1" i="1" dirty="0"/>
              <a:t>e)na základe inej zmluvy alebo</a:t>
            </a:r>
            <a:endParaRPr lang="sk-SK" dirty="0"/>
          </a:p>
          <a:p>
            <a:r>
              <a:rPr lang="sk-SK" dirty="0"/>
              <a:t>f)bez </a:t>
            </a:r>
            <a:r>
              <a:rPr lang="sk-SK" b="1" i="1" dirty="0"/>
              <a:t>písomnej</a:t>
            </a:r>
            <a:r>
              <a:rPr lang="sk-SK" dirty="0"/>
              <a:t> zmluvy.</a:t>
            </a:r>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4874174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EEA41-F509-E819-33E1-62778A009F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808804-184E-D534-8D39-41BE78FDEE79}"/>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77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2A936E1E-DB8C-22BA-5FA6-848E5684423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622849F-FB8D-41C5-2A20-56AE292EF50C}"/>
              </a:ext>
            </a:extLst>
          </p:cNvPr>
          <p:cNvSpPr txBox="1"/>
          <p:nvPr/>
        </p:nvSpPr>
        <p:spPr>
          <a:xfrm>
            <a:off x="672575" y="1551369"/>
            <a:ext cx="10970370" cy="4585871"/>
          </a:xfrm>
          <a:prstGeom prst="rect">
            <a:avLst/>
          </a:prstGeom>
          <a:noFill/>
        </p:spPr>
        <p:txBody>
          <a:bodyPr wrap="square" rtlCol="0">
            <a:spAutoFit/>
          </a:bodyPr>
          <a:lstStyle/>
          <a:p>
            <a:pPr lvl="0"/>
            <a:r>
              <a:rPr lang="sk-SK" sz="2000" b="1" dirty="0">
                <a:solidFill>
                  <a:schemeClr val="tx2">
                    <a:lumMod val="75000"/>
                    <a:lumOff val="25000"/>
                  </a:schemeClr>
                </a:solidFill>
              </a:rPr>
              <a:t>86. </a:t>
            </a:r>
            <a:r>
              <a:rPr lang="sk-SK" b="1" dirty="0"/>
              <a:t>V § 77 ods. 2 písm. c) sa slová „7 %“ nahrádzajú slovami „5 %“.</a:t>
            </a:r>
            <a:endParaRPr lang="sk-SK" dirty="0"/>
          </a:p>
          <a:p>
            <a:r>
              <a:rPr lang="sk-SK" sz="1200" dirty="0"/>
              <a:t>  </a:t>
            </a:r>
          </a:p>
          <a:p>
            <a:pPr algn="just"/>
            <a:r>
              <a:rPr lang="sk-SK" b="1" dirty="0"/>
              <a:t>§ 77 Zdroje financovania športu zo štátneho rozpočtu</a:t>
            </a:r>
            <a:endParaRPr lang="sk-SK" dirty="0"/>
          </a:p>
          <a:p>
            <a:pPr algn="just"/>
            <a:r>
              <a:rPr lang="sk-SK" i="1" dirty="0"/>
              <a:t>„(2)Prostriedky podľa odseku 1 písm. a) a b), okrem príspevkov na národný športový projekt podľa § 75 ods. 1 a § 75 ods. 2 písm. c), ak boli zahrnuté do prostriedkov podľa odseku 1 písm. a), sa použijú </a:t>
            </a:r>
            <a:endParaRPr lang="sk-SK" dirty="0"/>
          </a:p>
          <a:p>
            <a:pPr algn="just"/>
            <a:r>
              <a:rPr lang="sk-SK" sz="1200" i="1" dirty="0"/>
              <a:t> </a:t>
            </a:r>
            <a:endParaRPr lang="sk-SK" sz="1200" dirty="0"/>
          </a:p>
          <a:p>
            <a:pPr algn="just"/>
            <a:r>
              <a:rPr lang="sk-SK" i="1" dirty="0"/>
              <a:t>...c)vo výške najmenej </a:t>
            </a:r>
            <a:r>
              <a:rPr lang="sk-SK" b="1" i="1" dirty="0"/>
              <a:t>5 %</a:t>
            </a:r>
            <a:r>
              <a:rPr lang="sk-SK" i="1" dirty="0"/>
              <a:t> na národný športový projekt podľa § 75 ods. 4,“</a:t>
            </a:r>
          </a:p>
          <a:p>
            <a:pPr algn="just"/>
            <a:endParaRPr lang="sk-SK" sz="1200" dirty="0"/>
          </a:p>
          <a:p>
            <a:pPr lvl="0" algn="just"/>
            <a:r>
              <a:rPr lang="sk-SK" sz="2000" b="1" dirty="0">
                <a:solidFill>
                  <a:schemeClr val="tx2">
                    <a:lumMod val="75000"/>
                    <a:lumOff val="25000"/>
                  </a:schemeClr>
                </a:solidFill>
              </a:rPr>
              <a:t> 87. </a:t>
            </a:r>
            <a:r>
              <a:rPr lang="sk-SK" b="1" dirty="0"/>
              <a:t>V § 77 ods. 2 písm. d) sa slová „2 %“ nahrádzajú slovami „3,5 %“.</a:t>
            </a:r>
            <a:endParaRPr lang="sk-SK" dirty="0"/>
          </a:p>
          <a:p>
            <a:pPr algn="just"/>
            <a:r>
              <a:rPr lang="sk-SK" sz="1200" b="1" dirty="0"/>
              <a:t> </a:t>
            </a:r>
            <a:endParaRPr lang="sk-SK" sz="1200" dirty="0"/>
          </a:p>
          <a:p>
            <a:pPr algn="just"/>
            <a:r>
              <a:rPr lang="sk-SK" b="1" dirty="0"/>
              <a:t>§ 77 Zdroje financovania športu zo štátneho rozpočtu</a:t>
            </a:r>
            <a:endParaRPr lang="sk-SK" dirty="0"/>
          </a:p>
          <a:p>
            <a:pPr algn="just"/>
            <a:r>
              <a:rPr lang="sk-SK" i="1" dirty="0"/>
              <a:t>„(2)Prostriedky podľa odseku 1 písm. a) a b), okrem príspevkov na národný športový projekt podľa § 75 ods. 1 a § 75 ods. 2 písm. c), ak boli zahrnuté do prostriedkov podľa odseku 1 písm. a), sa použijú </a:t>
            </a:r>
            <a:endParaRPr lang="sk-SK" dirty="0"/>
          </a:p>
          <a:p>
            <a:pPr algn="just"/>
            <a:r>
              <a:rPr lang="sk-SK" sz="1400" dirty="0"/>
              <a:t> </a:t>
            </a:r>
          </a:p>
          <a:p>
            <a:r>
              <a:rPr lang="sk-SK" i="1" dirty="0"/>
              <a:t>...d)vo výške najmenej </a:t>
            </a:r>
            <a:r>
              <a:rPr lang="sk-SK" b="1" i="1" dirty="0"/>
              <a:t>3,5 %</a:t>
            </a:r>
            <a:r>
              <a:rPr lang="sk-SK" i="1" dirty="0"/>
              <a:t> na národný športový projekt podľa § 75 ods. 5,</a:t>
            </a:r>
            <a:endParaRPr lang="sk-SK" dirty="0"/>
          </a:p>
          <a:p>
            <a:endParaRPr lang="sk-SK" sz="1200" dirty="0"/>
          </a:p>
          <a:p>
            <a:endParaRPr lang="sk-SK" dirty="0"/>
          </a:p>
          <a:p>
            <a:pPr lvl="0" algn="just"/>
            <a:endParaRPr lang="en-SK" sz="1600" b="1" dirty="0"/>
          </a:p>
        </p:txBody>
      </p:sp>
    </p:spTree>
    <p:extLst>
      <p:ext uri="{BB962C8B-B14F-4D97-AF65-F5344CB8AC3E}">
        <p14:creationId xmlns:p14="http://schemas.microsoft.com/office/powerpoint/2010/main" val="1816121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03DD4-8E8B-446B-422A-06D7E6B057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EC9C8D-B99C-F154-BDB6-848960F82351}"/>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77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1CBB964-7229-9223-CBA5-21F74AAE6E28}"/>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82675F3-1E36-E56C-6609-8B997305EF70}"/>
              </a:ext>
            </a:extLst>
          </p:cNvPr>
          <p:cNvSpPr txBox="1"/>
          <p:nvPr/>
        </p:nvSpPr>
        <p:spPr>
          <a:xfrm>
            <a:off x="672575" y="1551369"/>
            <a:ext cx="10970370" cy="2769989"/>
          </a:xfrm>
          <a:prstGeom prst="rect">
            <a:avLst/>
          </a:prstGeom>
          <a:noFill/>
        </p:spPr>
        <p:txBody>
          <a:bodyPr wrap="square" rtlCol="0">
            <a:spAutoFit/>
          </a:bodyPr>
          <a:lstStyle/>
          <a:p>
            <a:pPr lvl="0"/>
            <a:r>
              <a:rPr lang="sk-SK" sz="2000" b="1" dirty="0">
                <a:solidFill>
                  <a:schemeClr val="tx2">
                    <a:lumMod val="75000"/>
                    <a:lumOff val="25000"/>
                  </a:schemeClr>
                </a:solidFill>
              </a:rPr>
              <a:t>88. </a:t>
            </a:r>
            <a:r>
              <a:rPr lang="sk-SK" b="1" dirty="0"/>
              <a:t>V § 77 ods. 4 sa za slovo „ako“ vkladajú slová „schválená výška prostriedkov“.</a:t>
            </a:r>
            <a:endParaRPr lang="sk-SK" dirty="0"/>
          </a:p>
          <a:p>
            <a:r>
              <a:rPr lang="sk-SK" i="1" dirty="0"/>
              <a:t> </a:t>
            </a:r>
            <a:endParaRPr lang="sk-SK" dirty="0"/>
          </a:p>
          <a:p>
            <a:r>
              <a:rPr lang="sk-SK" b="1" dirty="0"/>
              <a:t>§ 77 Zdroje financovania športu zo štátneho rozpočtu</a:t>
            </a:r>
            <a:endParaRPr lang="sk-SK" dirty="0"/>
          </a:p>
          <a:p>
            <a:pPr algn="just"/>
            <a:r>
              <a:rPr lang="sk-SK" i="1" dirty="0"/>
              <a:t>„(4)Výška prostriedkov podľa odseku 1 písm. a) po odpočítaní príspevkov na národný športový projekt podľa § 75 ods. 1 a § 75 ods. 2 písm. c) a prostriedkov štátneho rozpočtu vo výške odvodu z prevádzkovania lotériových hier podľa odseku 1 písm. b) nesmie byť nižšia ako </a:t>
            </a:r>
            <a:r>
              <a:rPr lang="sk-SK" b="1" i="1" dirty="0"/>
              <a:t>schválená výška prostriedkov</a:t>
            </a:r>
            <a:r>
              <a:rPr lang="sk-SK" i="1" dirty="0"/>
              <a:t> v predchádzajúcom rozpočtovom roku.“</a:t>
            </a:r>
            <a:endParaRPr lang="sk-SK" dirty="0"/>
          </a:p>
          <a:p>
            <a:endParaRPr lang="sk-SK" sz="1200" dirty="0"/>
          </a:p>
          <a:p>
            <a:endParaRPr lang="sk-SK" dirty="0"/>
          </a:p>
          <a:p>
            <a:pPr lvl="0" algn="just"/>
            <a:endParaRPr lang="en-SK" sz="1600" b="1" dirty="0"/>
          </a:p>
        </p:txBody>
      </p:sp>
    </p:spTree>
    <p:extLst>
      <p:ext uri="{BB962C8B-B14F-4D97-AF65-F5344CB8AC3E}">
        <p14:creationId xmlns:p14="http://schemas.microsoft.com/office/powerpoint/2010/main" val="17578410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3FC08-BCC0-5B48-165F-47CC8B12E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6D0A4-22A8-AA3D-8486-EE3660E4378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79</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0854449-39F8-78D2-834B-69A136C9B8D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AA36C43D-C6FF-BDF1-5DD7-477F1B5BD130}"/>
              </a:ext>
            </a:extLst>
          </p:cNvPr>
          <p:cNvSpPr txBox="1"/>
          <p:nvPr/>
        </p:nvSpPr>
        <p:spPr>
          <a:xfrm>
            <a:off x="672575" y="1551369"/>
            <a:ext cx="10970370" cy="3877985"/>
          </a:xfrm>
          <a:prstGeom prst="rect">
            <a:avLst/>
          </a:prstGeom>
          <a:noFill/>
        </p:spPr>
        <p:txBody>
          <a:bodyPr wrap="square" rtlCol="0">
            <a:spAutoFit/>
          </a:bodyPr>
          <a:lstStyle/>
          <a:p>
            <a:pPr lvl="0"/>
            <a:r>
              <a:rPr lang="sk-SK" sz="2000" b="1" dirty="0">
                <a:solidFill>
                  <a:schemeClr val="tx2">
                    <a:lumMod val="75000"/>
                    <a:lumOff val="25000"/>
                  </a:schemeClr>
                </a:solidFill>
              </a:rPr>
              <a:t>89. </a:t>
            </a:r>
            <a:r>
              <a:rPr lang="sk-SK" b="1" dirty="0"/>
              <a:t>V § 79 ods. 2 písm. d) sa pred slovo „odbornej“ vkladá slovo „modul“</a:t>
            </a:r>
            <a:endParaRPr lang="sk-SK" dirty="0"/>
          </a:p>
          <a:p>
            <a:r>
              <a:rPr lang="sk-SK" b="1" dirty="0"/>
              <a:t> </a:t>
            </a:r>
            <a:endParaRPr lang="sk-SK" dirty="0"/>
          </a:p>
          <a:p>
            <a:r>
              <a:rPr lang="sk-SK" b="1" dirty="0"/>
              <a:t>INFORMAČNÝ SYSTÉM ŠPORTU</a:t>
            </a:r>
            <a:endParaRPr lang="sk-SK" dirty="0"/>
          </a:p>
          <a:p>
            <a:r>
              <a:rPr lang="sk-SK" b="1" dirty="0"/>
              <a:t>§ 79</a:t>
            </a:r>
            <a:endParaRPr lang="sk-SK" dirty="0"/>
          </a:p>
          <a:p>
            <a:r>
              <a:rPr lang="sk-SK" dirty="0"/>
              <a:t> </a:t>
            </a:r>
          </a:p>
          <a:p>
            <a:r>
              <a:rPr lang="sk-SK" dirty="0"/>
              <a:t>(2)Informačný systém športu tvoria tieto moduly:</a:t>
            </a:r>
          </a:p>
          <a:p>
            <a:r>
              <a:rPr lang="sk-SK" dirty="0"/>
              <a:t>a)register fyzických osôb v športe,</a:t>
            </a:r>
          </a:p>
          <a:p>
            <a:r>
              <a:rPr lang="sk-SK" dirty="0"/>
              <a:t>b)register právnických osôb v športe,</a:t>
            </a:r>
          </a:p>
          <a:p>
            <a:r>
              <a:rPr lang="sk-SK" dirty="0"/>
              <a:t>c)verejný portál informačného systému športu (ďalej len „športový portál“),</a:t>
            </a:r>
          </a:p>
          <a:p>
            <a:r>
              <a:rPr lang="sk-SK" dirty="0"/>
              <a:t>d)</a:t>
            </a:r>
            <a:r>
              <a:rPr lang="sk-SK" b="1" dirty="0"/>
              <a:t>modul</a:t>
            </a:r>
            <a:r>
              <a:rPr lang="sk-SK" dirty="0"/>
              <a:t> odbornej prípravy športových odborníkov,</a:t>
            </a:r>
          </a:p>
          <a:p>
            <a:r>
              <a:rPr lang="sk-SK" dirty="0"/>
              <a:t>e)register projektov podpory športu podľa osobitného predpisu.32a)</a:t>
            </a:r>
          </a:p>
          <a:p>
            <a:endParaRPr lang="sk-SK" sz="1200" dirty="0"/>
          </a:p>
          <a:p>
            <a:endParaRPr lang="sk-SK" dirty="0"/>
          </a:p>
          <a:p>
            <a:pPr lvl="0" algn="just"/>
            <a:endParaRPr lang="en-SK" sz="1600" b="1" dirty="0"/>
          </a:p>
        </p:txBody>
      </p:sp>
    </p:spTree>
    <p:extLst>
      <p:ext uri="{BB962C8B-B14F-4D97-AF65-F5344CB8AC3E}">
        <p14:creationId xmlns:p14="http://schemas.microsoft.com/office/powerpoint/2010/main" val="18305490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96240-46E1-B756-5FF6-9260CEBB27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47002A-37D2-2C87-55B4-3E4F0C1D90B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D3374E4D-5D3A-7109-6D0F-2A18790C6CA9}"/>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F34BFF3E-ED05-0028-EDC8-EB7DAA0A460A}"/>
              </a:ext>
            </a:extLst>
          </p:cNvPr>
          <p:cNvSpPr txBox="1"/>
          <p:nvPr/>
        </p:nvSpPr>
        <p:spPr>
          <a:xfrm>
            <a:off x="672575" y="1551369"/>
            <a:ext cx="10970370" cy="4093428"/>
          </a:xfrm>
          <a:prstGeom prst="rect">
            <a:avLst/>
          </a:prstGeom>
          <a:noFill/>
        </p:spPr>
        <p:txBody>
          <a:bodyPr wrap="square" rtlCol="0">
            <a:spAutoFit/>
          </a:bodyPr>
          <a:lstStyle/>
          <a:p>
            <a:pPr lvl="0"/>
            <a:r>
              <a:rPr lang="sk-SK" sz="2000" b="1" dirty="0">
                <a:solidFill>
                  <a:schemeClr val="tx2">
                    <a:lumMod val="75000"/>
                    <a:lumOff val="25000"/>
                  </a:schemeClr>
                </a:solidFill>
              </a:rPr>
              <a:t>90. </a:t>
            </a:r>
            <a:r>
              <a:rPr lang="sk-SK" b="1" dirty="0"/>
              <a:t>V § 80 ods. 2 písm. d) sa na konci pripájajú tieto slová: „ak nemá rodné číslo,“.</a:t>
            </a:r>
            <a:endParaRPr lang="sk-SK" dirty="0"/>
          </a:p>
          <a:p>
            <a:r>
              <a:rPr lang="sk-SK" b="1" i="1" dirty="0"/>
              <a:t> </a:t>
            </a:r>
            <a:endParaRPr lang="sk-SK" dirty="0"/>
          </a:p>
          <a:p>
            <a:r>
              <a:rPr lang="sk-SK" b="1" i="1" dirty="0"/>
              <a:t>§ 80 Register fyzických osôb v športe</a:t>
            </a:r>
            <a:endParaRPr lang="sk-SK" dirty="0"/>
          </a:p>
          <a:p>
            <a:r>
              <a:rPr lang="sk-SK" i="1" dirty="0"/>
              <a:t>(2)O každej fyzickej osobe sa do registra fyzických osôb v športe zapisujú tieto údaje:</a:t>
            </a:r>
            <a:endParaRPr lang="sk-SK" dirty="0"/>
          </a:p>
          <a:p>
            <a:r>
              <a:rPr lang="sk-SK" i="1" dirty="0"/>
              <a:t>a)meno, priezvisko, titul,</a:t>
            </a:r>
            <a:endParaRPr lang="sk-SK" dirty="0"/>
          </a:p>
          <a:p>
            <a:r>
              <a:rPr lang="sk-SK" i="1" dirty="0"/>
              <a:t>b)dátum narodenia,</a:t>
            </a:r>
            <a:endParaRPr lang="sk-SK" dirty="0"/>
          </a:p>
          <a:p>
            <a:r>
              <a:rPr lang="sk-SK" i="1" dirty="0"/>
              <a:t>c)identifikačné číslo organizácie, ak ide o samostatne zárobkovo činnú osobu,</a:t>
            </a:r>
            <a:endParaRPr lang="sk-SK" dirty="0"/>
          </a:p>
          <a:p>
            <a:r>
              <a:rPr lang="sk-SK" i="1" dirty="0"/>
              <a:t>d)jedinečný identifikátor osoby, </a:t>
            </a:r>
            <a:r>
              <a:rPr lang="sk-SK" b="1" i="1" dirty="0"/>
              <a:t>ak nemá rodné číslo</a:t>
            </a:r>
            <a:r>
              <a:rPr lang="sk-SK" i="1" dirty="0"/>
              <a:t>,</a:t>
            </a:r>
            <a:endParaRPr lang="sk-SK" dirty="0"/>
          </a:p>
          <a:p>
            <a:endParaRPr lang="sk-SK" sz="1200" dirty="0"/>
          </a:p>
          <a:p>
            <a:pPr lvl="0"/>
            <a:r>
              <a:rPr lang="sk-SK" sz="2000" b="1" dirty="0">
                <a:solidFill>
                  <a:schemeClr val="tx2">
                    <a:lumMod val="75000"/>
                    <a:lumOff val="25000"/>
                  </a:schemeClr>
                </a:solidFill>
              </a:rPr>
              <a:t>91. </a:t>
            </a:r>
            <a:r>
              <a:rPr lang="sk-SK" b="1" i="1" dirty="0"/>
              <a:t>V § 80 ods. 2 sa vypúšťa písmeno k).</a:t>
            </a:r>
            <a:endParaRPr lang="sk-SK" dirty="0"/>
          </a:p>
          <a:p>
            <a:r>
              <a:rPr lang="sk-SK" dirty="0"/>
              <a:t> </a:t>
            </a:r>
          </a:p>
          <a:p>
            <a:r>
              <a:rPr lang="sk-SK" b="1" i="1" dirty="0"/>
              <a:t>Doterajšie písmená l) až t) sa označujú ako písmená k) až s).</a:t>
            </a:r>
            <a:endParaRPr lang="sk-SK" dirty="0"/>
          </a:p>
          <a:p>
            <a:endParaRPr lang="sk-SK" sz="1200" dirty="0"/>
          </a:p>
          <a:p>
            <a:endParaRPr lang="sk-SK" dirty="0"/>
          </a:p>
          <a:p>
            <a:pPr lvl="0" algn="just"/>
            <a:endParaRPr lang="en-SK" sz="1600" b="1" dirty="0"/>
          </a:p>
        </p:txBody>
      </p:sp>
    </p:spTree>
    <p:extLst>
      <p:ext uri="{BB962C8B-B14F-4D97-AF65-F5344CB8AC3E}">
        <p14:creationId xmlns:p14="http://schemas.microsoft.com/office/powerpoint/2010/main" val="40929209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51D13-B4D8-F075-E497-B0EA1F65C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80E506-FACC-B578-E47D-32A1213D5CCF}"/>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0C16B91E-6CEE-9E5C-EBF5-1DF6B409CA92}"/>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E6B15BA-67A0-5F49-40ED-143C8DCB59E7}"/>
              </a:ext>
            </a:extLst>
          </p:cNvPr>
          <p:cNvSpPr txBox="1"/>
          <p:nvPr/>
        </p:nvSpPr>
        <p:spPr>
          <a:xfrm>
            <a:off x="672575" y="1551369"/>
            <a:ext cx="10970370" cy="3231654"/>
          </a:xfrm>
          <a:prstGeom prst="rect">
            <a:avLst/>
          </a:prstGeom>
          <a:noFill/>
        </p:spPr>
        <p:txBody>
          <a:bodyPr wrap="square" rtlCol="0">
            <a:spAutoFit/>
          </a:bodyPr>
          <a:lstStyle/>
          <a:p>
            <a:pPr lvl="0" algn="just"/>
            <a:r>
              <a:rPr lang="sk-SK" sz="2000" b="1" dirty="0">
                <a:solidFill>
                  <a:schemeClr val="tx2">
                    <a:lumMod val="75000"/>
                    <a:lumOff val="25000"/>
                  </a:schemeClr>
                </a:solidFill>
              </a:rPr>
              <a:t>92. </a:t>
            </a:r>
            <a:r>
              <a:rPr lang="sk-SK" b="1" dirty="0"/>
              <a:t>V</a:t>
            </a:r>
            <a:r>
              <a:rPr lang="sk-SK" dirty="0"/>
              <a:t> </a:t>
            </a:r>
            <a:r>
              <a:rPr lang="sk-SK" b="1" dirty="0"/>
              <a:t>§ 80 ods. 2 sa vypúšťa písmeno r).</a:t>
            </a:r>
            <a:endParaRPr lang="sk-SK" dirty="0"/>
          </a:p>
          <a:p>
            <a:pPr algn="just"/>
            <a:r>
              <a:rPr lang="sk-SK" b="1" dirty="0"/>
              <a:t>Doterajšie písmeno s) sa označuje ako písmeno r).</a:t>
            </a:r>
            <a:endParaRPr lang="sk-SK" dirty="0"/>
          </a:p>
          <a:p>
            <a:pPr algn="just"/>
            <a:endParaRPr lang="sk-SK" dirty="0"/>
          </a:p>
          <a:p>
            <a:pPr lvl="0" algn="just"/>
            <a:r>
              <a:rPr lang="sk-SK" sz="2000" b="1" dirty="0">
                <a:solidFill>
                  <a:schemeClr val="tx2">
                    <a:lumMod val="75000"/>
                    <a:lumOff val="25000"/>
                  </a:schemeClr>
                </a:solidFill>
              </a:rPr>
              <a:t>93. </a:t>
            </a:r>
            <a:r>
              <a:rPr lang="sk-SK" b="1" i="1" dirty="0"/>
              <a:t>V § 80 ods. 5 sa vypúšťa písmeno a). Súčasne sa zrušuje označenie písmena b).</a:t>
            </a:r>
            <a:endParaRPr lang="sk-SK" dirty="0"/>
          </a:p>
          <a:p>
            <a:pPr algn="just"/>
            <a:r>
              <a:rPr lang="sk-SK" dirty="0"/>
              <a:t> </a:t>
            </a:r>
          </a:p>
          <a:p>
            <a:pPr lvl="0" algn="just"/>
            <a:r>
              <a:rPr lang="sk-SK" sz="2000" b="1" dirty="0">
                <a:solidFill>
                  <a:schemeClr val="tx2">
                    <a:lumMod val="75000"/>
                    <a:lumOff val="25000"/>
                  </a:schemeClr>
                </a:solidFill>
              </a:rPr>
              <a:t>94. </a:t>
            </a:r>
            <a:r>
              <a:rPr lang="sk-SK" b="1" dirty="0"/>
              <a:t>V § 80 ods. 6 sa vypúšťa písmeno g).</a:t>
            </a:r>
            <a:endParaRPr lang="sk-SK" dirty="0"/>
          </a:p>
          <a:p>
            <a:pPr algn="just"/>
            <a:r>
              <a:rPr lang="sk-SK" b="1" dirty="0"/>
              <a:t>Doterajšie písmeno h) sa označuje ako písmeno g).</a:t>
            </a:r>
            <a:endParaRPr lang="sk-SK" dirty="0"/>
          </a:p>
          <a:p>
            <a:pPr algn="just"/>
            <a:endParaRPr lang="sk-SK" dirty="0"/>
          </a:p>
          <a:p>
            <a:pPr lvl="0" algn="just"/>
            <a:r>
              <a:rPr lang="sk-SK" sz="2000" b="1" dirty="0">
                <a:solidFill>
                  <a:schemeClr val="tx2">
                    <a:lumMod val="75000"/>
                    <a:lumOff val="25000"/>
                  </a:schemeClr>
                </a:solidFill>
              </a:rPr>
              <a:t>95. </a:t>
            </a:r>
            <a:r>
              <a:rPr lang="sk-SK" b="1" dirty="0"/>
              <a:t>V § 80 sa vypúšťa odsek 7.</a:t>
            </a:r>
            <a:endParaRPr lang="sk-SK" dirty="0"/>
          </a:p>
          <a:p>
            <a:pPr algn="just"/>
            <a:r>
              <a:rPr lang="sk-SK" b="1" dirty="0"/>
              <a:t>Doterajšie odseky 8 až 12 sa označujú ako odseky 7 až 11.</a:t>
            </a:r>
            <a:endParaRPr lang="sk-SK" dirty="0"/>
          </a:p>
          <a:p>
            <a:pPr lvl="0" algn="just"/>
            <a:endParaRPr lang="sk-SK" sz="1600" b="1" dirty="0"/>
          </a:p>
        </p:txBody>
      </p:sp>
    </p:spTree>
    <p:extLst>
      <p:ext uri="{BB962C8B-B14F-4D97-AF65-F5344CB8AC3E}">
        <p14:creationId xmlns:p14="http://schemas.microsoft.com/office/powerpoint/2010/main" val="37074367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B4EC2-3B41-92B4-AD37-E5470C3C5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A605C8-24DB-2D1A-93B2-1E25A9ED893B}"/>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967ABEE-58D3-73A3-F6AE-9CDA6DB96AEE}"/>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1A8106A-9926-7FBA-27D8-B6B92086C8DA}"/>
              </a:ext>
            </a:extLst>
          </p:cNvPr>
          <p:cNvSpPr txBox="1"/>
          <p:nvPr/>
        </p:nvSpPr>
        <p:spPr>
          <a:xfrm>
            <a:off x="672575" y="1551369"/>
            <a:ext cx="10970370" cy="4862870"/>
          </a:xfrm>
          <a:prstGeom prst="rect">
            <a:avLst/>
          </a:prstGeom>
          <a:noFill/>
        </p:spPr>
        <p:txBody>
          <a:bodyPr wrap="square" rtlCol="0">
            <a:spAutoFit/>
          </a:bodyPr>
          <a:lstStyle/>
          <a:p>
            <a:pPr lvl="0"/>
            <a:r>
              <a:rPr lang="sk-SK" sz="2000" b="1" dirty="0">
                <a:solidFill>
                  <a:schemeClr val="tx2">
                    <a:lumMod val="75000"/>
                    <a:lumOff val="25000"/>
                  </a:schemeClr>
                </a:solidFill>
              </a:rPr>
              <a:t>96. </a:t>
            </a:r>
            <a:r>
              <a:rPr lang="sk-SK" b="1" dirty="0"/>
              <a:t>V § 81 ods. 1 písm. e) sa na konci pripájajú tieto slová: „ak nemá pridelené identifikačné číslo organizácie,“.</a:t>
            </a:r>
            <a:endParaRPr lang="sk-SK" dirty="0"/>
          </a:p>
          <a:p>
            <a:r>
              <a:rPr lang="sk-SK" sz="1200" b="1" dirty="0"/>
              <a:t> </a:t>
            </a:r>
            <a:endParaRPr lang="sk-SK" sz="1200" dirty="0"/>
          </a:p>
          <a:p>
            <a:r>
              <a:rPr lang="sk-SK" b="1" dirty="0"/>
              <a:t>§ 81 Register právnických osôb v športe</a:t>
            </a:r>
            <a:endParaRPr lang="sk-SK" dirty="0"/>
          </a:p>
          <a:p>
            <a:r>
              <a:rPr lang="sk-SK" i="1" dirty="0"/>
              <a:t>„...(1)O každej právnickej osobe v športe sa do registra zapisujú tieto údaje:</a:t>
            </a:r>
            <a:endParaRPr lang="sk-SK" dirty="0"/>
          </a:p>
          <a:p>
            <a:r>
              <a:rPr lang="sk-SK" i="1" dirty="0"/>
              <a:t>e)jedinečný identifikátor osoby, </a:t>
            </a:r>
            <a:r>
              <a:rPr lang="sk-SK" b="1" i="1" dirty="0"/>
              <a:t>ak nemá pridelené identifikačné číslo organizácie</a:t>
            </a:r>
            <a:r>
              <a:rPr lang="sk-SK" i="1" dirty="0"/>
              <a:t>,...“</a:t>
            </a:r>
            <a:endParaRPr lang="sk-SK" dirty="0"/>
          </a:p>
          <a:p>
            <a:pPr algn="just"/>
            <a:endParaRPr lang="sk-SK" dirty="0"/>
          </a:p>
          <a:p>
            <a:pPr lvl="0"/>
            <a:r>
              <a:rPr lang="sk-SK" sz="2000" b="1" dirty="0">
                <a:solidFill>
                  <a:schemeClr val="tx2">
                    <a:lumMod val="75000"/>
                    <a:lumOff val="25000"/>
                  </a:schemeClr>
                </a:solidFill>
              </a:rPr>
              <a:t>97. </a:t>
            </a:r>
            <a:r>
              <a:rPr lang="sk-SK" b="1" dirty="0"/>
              <a:t>V § 81 ods. 1 sa vypúšťajú písmená q) a r).</a:t>
            </a:r>
            <a:endParaRPr lang="sk-SK" dirty="0"/>
          </a:p>
          <a:p>
            <a:pPr algn="just"/>
            <a:r>
              <a:rPr lang="sk-SK" b="1" dirty="0"/>
              <a:t>Doterajšie písmená s) až v) sa označujú ako písmená q) až t).</a:t>
            </a:r>
            <a:endParaRPr lang="sk-SK" dirty="0"/>
          </a:p>
          <a:p>
            <a:pPr algn="just"/>
            <a:r>
              <a:rPr lang="sk-SK" dirty="0"/>
              <a:t> </a:t>
            </a:r>
          </a:p>
          <a:p>
            <a:pPr lvl="0"/>
            <a:r>
              <a:rPr lang="sk-SK" sz="2000" b="1" dirty="0">
                <a:solidFill>
                  <a:schemeClr val="tx2">
                    <a:lumMod val="75000"/>
                    <a:lumOff val="25000"/>
                  </a:schemeClr>
                </a:solidFill>
              </a:rPr>
              <a:t>98. </a:t>
            </a:r>
            <a:r>
              <a:rPr lang="sk-SK" b="1" dirty="0"/>
              <a:t>V § 81 ods. 1 sa vypúšťa písmeno r).</a:t>
            </a:r>
            <a:endParaRPr lang="sk-SK" dirty="0"/>
          </a:p>
          <a:p>
            <a:r>
              <a:rPr lang="sk-SK" b="1" i="1" dirty="0"/>
              <a:t>§ 81 Register právnických osôb v športe</a:t>
            </a:r>
            <a:endParaRPr lang="sk-SK" dirty="0"/>
          </a:p>
          <a:p>
            <a:r>
              <a:rPr lang="sk-SK" i="1" dirty="0"/>
              <a:t>„(1) O každej právnickej osobe v športe sa do registra zapisujú tieto údaje:</a:t>
            </a:r>
            <a:endParaRPr lang="sk-SK" dirty="0"/>
          </a:p>
          <a:p>
            <a:r>
              <a:rPr lang="sk-SK" b="1" i="1" dirty="0"/>
              <a:t>r) dátum úhrady ročného príspevku podľa § 9 ods. 1 alebo členského príspevku,</a:t>
            </a:r>
          </a:p>
          <a:p>
            <a:endParaRPr lang="sk-SK" sz="1200" dirty="0"/>
          </a:p>
          <a:p>
            <a:r>
              <a:rPr lang="sk-SK" b="1" dirty="0"/>
              <a:t>Doterajšie písmená s) a t) sa označujú ako písmená r) a s).</a:t>
            </a:r>
            <a:endParaRPr lang="sk-SK" dirty="0"/>
          </a:p>
          <a:p>
            <a:pPr lvl="0" algn="just"/>
            <a:endParaRPr lang="sk-SK" sz="1600" b="1" dirty="0"/>
          </a:p>
        </p:txBody>
      </p:sp>
    </p:spTree>
    <p:extLst>
      <p:ext uri="{BB962C8B-B14F-4D97-AF65-F5344CB8AC3E}">
        <p14:creationId xmlns:p14="http://schemas.microsoft.com/office/powerpoint/2010/main" val="12065075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3F36B-4094-18FD-0E16-22D72E8A07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E71B9-A5C8-E8B1-8D8C-0E236AA5D00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A314244F-6D23-D2BF-9125-C068FBE01484}"/>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784AC4F-2FB5-303D-C8D0-5A3F5E97F6A6}"/>
              </a:ext>
            </a:extLst>
          </p:cNvPr>
          <p:cNvSpPr txBox="1"/>
          <p:nvPr/>
        </p:nvSpPr>
        <p:spPr>
          <a:xfrm>
            <a:off x="672575" y="1382925"/>
            <a:ext cx="10970370" cy="5016758"/>
          </a:xfrm>
          <a:prstGeom prst="rect">
            <a:avLst/>
          </a:prstGeom>
          <a:noFill/>
        </p:spPr>
        <p:txBody>
          <a:bodyPr wrap="square" rtlCol="0">
            <a:spAutoFit/>
          </a:bodyPr>
          <a:lstStyle/>
          <a:p>
            <a:pPr lvl="0" algn="just"/>
            <a:r>
              <a:rPr lang="sk-SK" sz="2000" b="1" dirty="0">
                <a:solidFill>
                  <a:schemeClr val="tx2">
                    <a:lumMod val="75000"/>
                    <a:lumOff val="25000"/>
                  </a:schemeClr>
                </a:solidFill>
              </a:rPr>
              <a:t>99. </a:t>
            </a:r>
            <a:r>
              <a:rPr lang="sk-SK" b="1" dirty="0"/>
              <a:t>V § 81 ods. 3 sa vypúšťajú písmená b) až e). Súčasne sa zrušuje označenie písmena a).</a:t>
            </a:r>
            <a:endParaRPr lang="sk-SK" dirty="0"/>
          </a:p>
          <a:p>
            <a:pPr algn="just"/>
            <a:r>
              <a:rPr lang="sk-SK" sz="1200" dirty="0"/>
              <a:t> </a:t>
            </a:r>
          </a:p>
          <a:p>
            <a:pPr algn="just"/>
            <a:r>
              <a:rPr lang="sk-SK" sz="1600" u="sng" dirty="0"/>
              <a:t>Znenie do 01.07.2025:</a:t>
            </a:r>
            <a:endParaRPr lang="sk-SK" sz="1600" dirty="0"/>
          </a:p>
          <a:p>
            <a:pPr algn="just"/>
            <a:r>
              <a:rPr lang="sk-SK" sz="1600" b="1" dirty="0"/>
              <a:t>§ 81 Register právnických osôb v športe</a:t>
            </a:r>
            <a:endParaRPr lang="sk-SK" sz="1600" dirty="0"/>
          </a:p>
          <a:p>
            <a:pPr algn="just"/>
            <a:r>
              <a:rPr lang="sk-SK" sz="1600" i="1" dirty="0"/>
              <a:t>(3)O národnom športovom zväze a národnej športovej organizácii sa do registra právnických osôb v športe okrem údajov podľa odseku 1 zapisuje aj</a:t>
            </a:r>
            <a:endParaRPr lang="sk-SK" sz="1600" dirty="0"/>
          </a:p>
          <a:p>
            <a:pPr algn="just"/>
            <a:r>
              <a:rPr lang="sk-SK" sz="1600" i="1" dirty="0"/>
              <a:t>a)údaj o príslušnosti k medzinárodnej športovej organizácii s celosvetovou pôsobnosťou pre príslušný šport,</a:t>
            </a:r>
            <a:endParaRPr lang="sk-SK" sz="1600" dirty="0"/>
          </a:p>
          <a:p>
            <a:pPr algn="just"/>
            <a:r>
              <a:rPr lang="sk-SK" sz="1600" b="1" i="1" dirty="0"/>
              <a:t>b)meno a priezvisko členov najvyššieho orgánu a ich náhradníkov a údaj o tom, koho podľa zakladajúceho dokumentu v najvyššom orgáne zastupujú,</a:t>
            </a:r>
            <a:endParaRPr lang="sk-SK" sz="1600" dirty="0"/>
          </a:p>
          <a:p>
            <a:pPr algn="just"/>
            <a:r>
              <a:rPr lang="sk-SK" sz="1600" b="1" i="1" dirty="0"/>
              <a:t>c)kľúč delegátov najvyššieho orgánu,</a:t>
            </a:r>
            <a:endParaRPr lang="sk-SK" sz="1600" dirty="0"/>
          </a:p>
          <a:p>
            <a:pPr algn="just"/>
            <a:r>
              <a:rPr lang="sk-SK" sz="1600" b="1" i="1" dirty="0"/>
              <a:t>d)zloženie, funkčné obdobie, spôsob navrhovania a voľby členov volených orgánov a ich náhradníkov,</a:t>
            </a:r>
            <a:endParaRPr lang="sk-SK" sz="1600" dirty="0"/>
          </a:p>
          <a:p>
            <a:pPr algn="just"/>
            <a:r>
              <a:rPr lang="sk-SK" sz="1600" b="1" i="1" dirty="0"/>
              <a:t>e)pravidlá uznášaniaschopnosti volených orgánov a väčšiny potrebnej na prijatie rozhodnutia.</a:t>
            </a:r>
            <a:endParaRPr lang="sk-SK" sz="1600" dirty="0"/>
          </a:p>
          <a:p>
            <a:pPr algn="just"/>
            <a:r>
              <a:rPr lang="sk-SK" sz="1200" b="1" dirty="0">
                <a:solidFill>
                  <a:schemeClr val="tx2">
                    <a:lumMod val="75000"/>
                    <a:lumOff val="25000"/>
                  </a:schemeClr>
                </a:solidFill>
              </a:rPr>
              <a:t> </a:t>
            </a:r>
          </a:p>
          <a:p>
            <a:pPr lvl="0" algn="just"/>
            <a:r>
              <a:rPr lang="sk-SK" sz="2000" b="1" dirty="0">
                <a:solidFill>
                  <a:schemeClr val="tx2">
                    <a:lumMod val="75000"/>
                    <a:lumOff val="25000"/>
                  </a:schemeClr>
                </a:solidFill>
              </a:rPr>
              <a:t>100. </a:t>
            </a:r>
            <a:r>
              <a:rPr lang="sk-SK" b="1" dirty="0"/>
              <a:t>V § 81 ods. 6 sa vypúšťajú slová „písm. a)“.</a:t>
            </a:r>
            <a:endParaRPr lang="sk-SK" dirty="0"/>
          </a:p>
          <a:p>
            <a:pPr algn="just"/>
            <a:r>
              <a:rPr lang="sk-SK" sz="1200" b="1" i="1" dirty="0"/>
              <a:t> </a:t>
            </a:r>
            <a:endParaRPr lang="sk-SK" sz="1600" dirty="0"/>
          </a:p>
          <a:p>
            <a:pPr algn="just"/>
            <a:r>
              <a:rPr lang="sk-SK" sz="1600" u="sng" dirty="0"/>
              <a:t>Znenie do 01.07.2025</a:t>
            </a:r>
            <a:endParaRPr lang="sk-SK" sz="1600" dirty="0"/>
          </a:p>
          <a:p>
            <a:pPr algn="just"/>
            <a:r>
              <a:rPr lang="sk-SK" sz="1600" b="1" i="1" dirty="0"/>
              <a:t>§ 81 Register právnických osôb v športe</a:t>
            </a:r>
            <a:endParaRPr lang="sk-SK" sz="1600" dirty="0"/>
          </a:p>
          <a:p>
            <a:pPr algn="just"/>
            <a:r>
              <a:rPr lang="sk-SK" sz="1600" i="1" dirty="0"/>
              <a:t>„(6)Zápis údaja o osobe podľa odseku 3 </a:t>
            </a:r>
            <a:r>
              <a:rPr lang="sk-SK" sz="1600" b="1" i="1" dirty="0"/>
              <a:t>písm. a)</a:t>
            </a:r>
            <a:r>
              <a:rPr lang="sk-SK" sz="1600" i="1" dirty="0"/>
              <a:t> vykoná ministerstvo športu na základe uznania za národný športový zväz alebo za národnú športovú organizáciu.)</a:t>
            </a:r>
            <a:endParaRPr lang="sk-SK" sz="1600" dirty="0"/>
          </a:p>
          <a:p>
            <a:pPr lvl="0" algn="just"/>
            <a:endParaRPr lang="sk-SK" sz="1600" b="1" dirty="0"/>
          </a:p>
        </p:txBody>
      </p:sp>
    </p:spTree>
    <p:extLst>
      <p:ext uri="{BB962C8B-B14F-4D97-AF65-F5344CB8AC3E}">
        <p14:creationId xmlns:p14="http://schemas.microsoft.com/office/powerpoint/2010/main" val="7046284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7C785-89F7-6804-EEE8-590DA22C36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89AAE-A225-4715-F5ED-04F634271A87}"/>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82 a § 82a </a:t>
            </a:r>
          </a:p>
        </p:txBody>
      </p:sp>
      <p:sp>
        <p:nvSpPr>
          <p:cNvPr id="5" name="TextBox 4">
            <a:extLst>
              <a:ext uri="{FF2B5EF4-FFF2-40B4-BE49-F238E27FC236}">
                <a16:creationId xmlns:a16="http://schemas.microsoft.com/office/drawing/2014/main" id="{165FCC1F-6815-B0D2-4990-92FD94F8FB4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7528758-D53E-7C7C-254A-B9AAA982BC57}"/>
              </a:ext>
            </a:extLst>
          </p:cNvPr>
          <p:cNvSpPr txBox="1"/>
          <p:nvPr/>
        </p:nvSpPr>
        <p:spPr>
          <a:xfrm>
            <a:off x="672575" y="1394953"/>
            <a:ext cx="10970370" cy="4801314"/>
          </a:xfrm>
          <a:prstGeom prst="rect">
            <a:avLst/>
          </a:prstGeom>
          <a:noFill/>
        </p:spPr>
        <p:txBody>
          <a:bodyPr wrap="square" rtlCol="0">
            <a:spAutoFit/>
          </a:bodyPr>
          <a:lstStyle/>
          <a:p>
            <a:pPr lvl="0"/>
            <a:r>
              <a:rPr lang="sk-SK" sz="2000" b="1" dirty="0">
                <a:solidFill>
                  <a:schemeClr val="tx2">
                    <a:lumMod val="75000"/>
                    <a:lumOff val="25000"/>
                  </a:schemeClr>
                </a:solidFill>
              </a:rPr>
              <a:t>101. </a:t>
            </a:r>
            <a:r>
              <a:rPr lang="sk-SK" b="1" dirty="0"/>
              <a:t>V § 82 ods. 2 písm. f) sa vypúšťajú štvrtý bod až šiesty bod.</a:t>
            </a:r>
            <a:endParaRPr lang="sk-SK" dirty="0"/>
          </a:p>
          <a:p>
            <a:r>
              <a:rPr lang="sk-SK" sz="1200" b="1" dirty="0"/>
              <a:t> </a:t>
            </a:r>
            <a:endParaRPr lang="sk-SK" sz="1200" dirty="0"/>
          </a:p>
          <a:p>
            <a:r>
              <a:rPr lang="sk-SK" sz="1600" b="1" i="1" dirty="0"/>
              <a:t>§ 82 Športový portál</a:t>
            </a:r>
            <a:endParaRPr lang="sk-SK" sz="1600" dirty="0"/>
          </a:p>
          <a:p>
            <a:r>
              <a:rPr lang="sk-SK" sz="1600" i="1" dirty="0"/>
              <a:t>(2)Na športovom portáli sa okrem údajov podľa odseku 1 zverejňuje aj</a:t>
            </a:r>
            <a:endParaRPr lang="sk-SK" sz="1600" dirty="0"/>
          </a:p>
          <a:p>
            <a:r>
              <a:rPr lang="sk-SK" sz="1600" i="1" dirty="0"/>
              <a:t>pozvánky, programy, prezenčné listiny, zápisnice zo zasadnutí a rozhodnutia orgánov národného športového zväzu alebo národnej športovej organizácie, ktorými sú</a:t>
            </a:r>
            <a:endParaRPr lang="sk-SK" sz="1600" dirty="0"/>
          </a:p>
          <a:p>
            <a:r>
              <a:rPr lang="sk-SK" sz="1600" i="1" dirty="0"/>
              <a:t>1.najvyšší orgán,</a:t>
            </a:r>
            <a:endParaRPr lang="sk-SK" sz="1600" dirty="0"/>
          </a:p>
          <a:p>
            <a:r>
              <a:rPr lang="sk-SK" sz="1600" i="1" dirty="0"/>
              <a:t>2.najvyšší výkonný orgán,</a:t>
            </a:r>
            <a:endParaRPr lang="sk-SK" sz="1600" dirty="0"/>
          </a:p>
          <a:p>
            <a:r>
              <a:rPr lang="sk-SK" sz="1600" i="1" dirty="0"/>
              <a:t>3.kontrolné orgány,</a:t>
            </a:r>
            <a:endParaRPr lang="sk-SK" sz="1600" dirty="0"/>
          </a:p>
          <a:p>
            <a:r>
              <a:rPr lang="sk-SK" sz="1600" b="1" i="1" dirty="0"/>
              <a:t>4.orgány riešenia sporov,</a:t>
            </a:r>
            <a:endParaRPr lang="sk-SK" sz="1600" dirty="0"/>
          </a:p>
          <a:p>
            <a:r>
              <a:rPr lang="sk-SK" sz="1600" b="1" i="1" dirty="0"/>
              <a:t>5.disciplinárne orgány,</a:t>
            </a:r>
            <a:endParaRPr lang="sk-SK" sz="1600" dirty="0"/>
          </a:p>
          <a:p>
            <a:r>
              <a:rPr lang="sk-SK" sz="1600" b="1" i="1" dirty="0"/>
              <a:t>6.licenčné orgány,</a:t>
            </a:r>
            <a:endParaRPr lang="sk-SK" sz="1600" dirty="0"/>
          </a:p>
          <a:p>
            <a:pPr lvl="0" algn="just"/>
            <a:endParaRPr lang="sk-SK" sz="1600" b="1" dirty="0"/>
          </a:p>
          <a:p>
            <a:pPr lvl="0"/>
            <a:r>
              <a:rPr lang="sk-SK" b="1" dirty="0">
                <a:solidFill>
                  <a:schemeClr val="tx2">
                    <a:lumMod val="75000"/>
                    <a:lumOff val="25000"/>
                  </a:schemeClr>
                </a:solidFill>
              </a:rPr>
              <a:t>102. </a:t>
            </a:r>
            <a:r>
              <a:rPr lang="sk-SK" b="1" dirty="0"/>
              <a:t>V § 82a ods. 4 sa slovo „desiatich“ nahrádza číslom „20“.</a:t>
            </a:r>
            <a:endParaRPr lang="sk-SK" dirty="0"/>
          </a:p>
          <a:p>
            <a:r>
              <a:rPr lang="sk-SK" sz="1200" b="1" dirty="0"/>
              <a:t> </a:t>
            </a:r>
            <a:endParaRPr lang="sk-SK" sz="1200" dirty="0"/>
          </a:p>
          <a:p>
            <a:r>
              <a:rPr lang="sk-SK" sz="1600" b="1" dirty="0"/>
              <a:t>§ 82a Register projektov podpory športu</a:t>
            </a:r>
            <a:endParaRPr lang="sk-SK" sz="1600" dirty="0"/>
          </a:p>
          <a:p>
            <a:r>
              <a:rPr lang="sk-SK" sz="1600" b="1" i="1" dirty="0"/>
              <a:t>(1) V registri projektov podpory športu sa zverejňujú</a:t>
            </a:r>
            <a:endParaRPr lang="sk-SK" sz="1600" dirty="0"/>
          </a:p>
          <a:p>
            <a:r>
              <a:rPr lang="sk-SK" sz="1600" i="1" dirty="0"/>
              <a:t>(4)Zápis údajov podľa odseku 1 písm. e) vykoná Fond na podporu športu do </a:t>
            </a:r>
            <a:r>
              <a:rPr lang="sk-SK" sz="1600" b="1" i="1" dirty="0"/>
              <a:t>20</a:t>
            </a:r>
            <a:r>
              <a:rPr lang="sk-SK" sz="1600" i="1" dirty="0"/>
              <a:t> dní od zasadnutia správnej rady.</a:t>
            </a:r>
            <a:endParaRPr lang="sk-SK" sz="1600" dirty="0"/>
          </a:p>
          <a:p>
            <a:pPr lvl="0" algn="just"/>
            <a:endParaRPr lang="sk-SK" sz="1600" b="1" dirty="0"/>
          </a:p>
        </p:txBody>
      </p:sp>
    </p:spTree>
    <p:extLst>
      <p:ext uri="{BB962C8B-B14F-4D97-AF65-F5344CB8AC3E}">
        <p14:creationId xmlns:p14="http://schemas.microsoft.com/office/powerpoint/2010/main" val="233280942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64A71-6A62-D4E1-BBFC-860446DE31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7FC72-415C-7B0E-E1D1-9DE958200268}"/>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83 a § 84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BADDFEF0-36A9-00CE-B7CC-FD491B54A928}"/>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B0D04D6-93A7-F986-C05B-82AAF009DF7D}"/>
              </a:ext>
            </a:extLst>
          </p:cNvPr>
          <p:cNvSpPr txBox="1"/>
          <p:nvPr/>
        </p:nvSpPr>
        <p:spPr>
          <a:xfrm>
            <a:off x="672575" y="1394953"/>
            <a:ext cx="10970370" cy="4308872"/>
          </a:xfrm>
          <a:prstGeom prst="rect">
            <a:avLst/>
          </a:prstGeom>
          <a:noFill/>
        </p:spPr>
        <p:txBody>
          <a:bodyPr wrap="square" rtlCol="0">
            <a:spAutoFit/>
          </a:bodyPr>
          <a:lstStyle/>
          <a:p>
            <a:pPr lvl="0" algn="just"/>
            <a:r>
              <a:rPr lang="sk-SK" sz="2000" b="1" dirty="0">
                <a:solidFill>
                  <a:schemeClr val="tx2">
                    <a:lumMod val="75000"/>
                    <a:lumOff val="25000"/>
                  </a:schemeClr>
                </a:solidFill>
              </a:rPr>
              <a:t>103. </a:t>
            </a:r>
            <a:r>
              <a:rPr lang="sk-SK" b="1" dirty="0"/>
              <a:t>V § 83 ods. 3 písm. a) a § 84 ods. 3 písm. a) sa vypúšťajú slová „prostredníctvom fakulty“</a:t>
            </a:r>
          </a:p>
          <a:p>
            <a:pPr lvl="0" algn="just"/>
            <a:endParaRPr lang="sk-SK" b="1" dirty="0"/>
          </a:p>
          <a:p>
            <a:pPr lvl="0" algn="just"/>
            <a:r>
              <a:rPr lang="sk-SK" sz="2000" b="1" dirty="0">
                <a:solidFill>
                  <a:schemeClr val="tx2">
                    <a:lumMod val="75000"/>
                    <a:lumOff val="25000"/>
                  </a:schemeClr>
                </a:solidFill>
              </a:rPr>
              <a:t>104. </a:t>
            </a:r>
            <a:r>
              <a:rPr lang="sk-SK" b="1" dirty="0"/>
              <a:t>V § 83 ods. 3 písm. c) a § 84 ods. 3 písm. c) sa slová „fakultou vysokej školy“ nahrádzajú slovami „vysokou školou“.</a:t>
            </a:r>
            <a:endParaRPr lang="sk-SK" dirty="0"/>
          </a:p>
          <a:p>
            <a:pPr algn="just"/>
            <a:r>
              <a:rPr lang="sk-SK" b="1" dirty="0"/>
              <a:t> </a:t>
            </a:r>
            <a:endParaRPr lang="sk-SK" dirty="0"/>
          </a:p>
          <a:p>
            <a:pPr algn="just"/>
            <a:r>
              <a:rPr lang="sk-SK" b="1" dirty="0"/>
              <a:t>§ 83 Odborná spôsobilosť na výkon odbornej činnosti tréner</a:t>
            </a:r>
            <a:endParaRPr lang="sk-SK" dirty="0"/>
          </a:p>
          <a:p>
            <a:pPr algn="just"/>
            <a:r>
              <a:rPr lang="sk-SK" i="1" dirty="0"/>
              <a:t>(3)Vzdelávanie na získanie odbornej spôsobilosti na výkon odbornej činnosti tréner poskytuje</a:t>
            </a:r>
            <a:endParaRPr lang="sk-SK" dirty="0"/>
          </a:p>
          <a:p>
            <a:pPr algn="just"/>
            <a:r>
              <a:rPr lang="sk-SK" i="1" dirty="0"/>
              <a:t>c)národný športový zväz v spolupráci s </a:t>
            </a:r>
            <a:r>
              <a:rPr lang="sk-SK" b="1" i="1" dirty="0"/>
              <a:t>vysokou školou</a:t>
            </a:r>
            <a:r>
              <a:rPr lang="sk-SK" i="1" dirty="0"/>
              <a:t>, ktorá uskutočňuje študijné programy prvého stupňa alebo druhého stupňa v študijnom odbore šport.</a:t>
            </a:r>
            <a:endParaRPr lang="sk-SK" dirty="0"/>
          </a:p>
          <a:p>
            <a:pPr algn="just"/>
            <a:r>
              <a:rPr lang="sk-SK" i="1" dirty="0"/>
              <a:t> </a:t>
            </a:r>
            <a:endParaRPr lang="sk-SK" dirty="0"/>
          </a:p>
          <a:p>
            <a:pPr algn="just"/>
            <a:r>
              <a:rPr lang="sk-SK" b="1" dirty="0"/>
              <a:t>§ 84 Odborná spôsobilosť na výkon odbornej činnosti inštruktor športu</a:t>
            </a:r>
            <a:endParaRPr lang="sk-SK" dirty="0"/>
          </a:p>
          <a:p>
            <a:pPr algn="just"/>
            <a:r>
              <a:rPr lang="sk-SK" i="1" dirty="0"/>
              <a:t>(3)Vzdelávanie na získanie odbornej spôsobilosti na výkon odbornej činnosti inštruktor športu poskytuje</a:t>
            </a:r>
            <a:endParaRPr lang="sk-SK" dirty="0"/>
          </a:p>
          <a:p>
            <a:pPr algn="just"/>
            <a:r>
              <a:rPr lang="sk-SK" i="1" dirty="0"/>
              <a:t>c)národný športový zväz v spolupráci s </a:t>
            </a:r>
            <a:r>
              <a:rPr lang="sk-SK" b="1" i="1" dirty="0"/>
              <a:t>vysokou školou</a:t>
            </a:r>
            <a:r>
              <a:rPr lang="sk-SK" i="1" dirty="0"/>
              <a:t>, ktorá uskutočňuje študijné programy prvého stupňa alebo druhého stupňa v študijnom odbore šport.</a:t>
            </a:r>
            <a:endParaRPr lang="sk-SK" dirty="0"/>
          </a:p>
          <a:p>
            <a:pPr lvl="0"/>
            <a:endParaRPr lang="sk-SK" dirty="0"/>
          </a:p>
        </p:txBody>
      </p:sp>
    </p:spTree>
    <p:extLst>
      <p:ext uri="{BB962C8B-B14F-4D97-AF65-F5344CB8AC3E}">
        <p14:creationId xmlns:p14="http://schemas.microsoft.com/office/powerpoint/2010/main" val="364490750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0A877-5A12-BB31-754C-C57F0B6B5F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1DFDC-6E14-A50C-0708-1739EC23D9B1}"/>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83 a § 84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C99FF1B-E9CE-86AC-12CF-37B940E143E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BB841FC-756B-C89E-BD3E-12C1AEB9B27A}"/>
              </a:ext>
            </a:extLst>
          </p:cNvPr>
          <p:cNvSpPr txBox="1"/>
          <p:nvPr/>
        </p:nvSpPr>
        <p:spPr>
          <a:xfrm>
            <a:off x="672575" y="1033122"/>
            <a:ext cx="10970370" cy="5301451"/>
          </a:xfrm>
          <a:prstGeom prst="rect">
            <a:avLst/>
          </a:prstGeom>
          <a:noFill/>
        </p:spPr>
        <p:txBody>
          <a:bodyPr wrap="square" rtlCol="0">
            <a:spAutoFit/>
          </a:bodyPr>
          <a:lstStyle/>
          <a:p>
            <a:pPr lvl="0" algn="just"/>
            <a:r>
              <a:rPr lang="sk-SK" sz="2000" b="1" dirty="0">
                <a:solidFill>
                  <a:schemeClr val="tx2">
                    <a:lumMod val="75000"/>
                    <a:lumOff val="25000"/>
                  </a:schemeClr>
                </a:solidFill>
              </a:rPr>
              <a:t>105. </a:t>
            </a:r>
            <a:r>
              <a:rPr lang="sk-SK" b="1" dirty="0"/>
              <a:t>V § 83 ods. 4 písm. b) až d), ods. 5 písm. b) až d), ods. 6 písm. c) až e) a § 84 ods. 4 písm. b) až d) sa slovo „fakultou“ nahrádza slovami „vysokou školou“.</a:t>
            </a:r>
            <a:endParaRPr lang="sk-SK" dirty="0"/>
          </a:p>
          <a:p>
            <a:pPr algn="just"/>
            <a:r>
              <a:rPr lang="sk-SK" sz="1050" i="1" dirty="0"/>
              <a:t> </a:t>
            </a:r>
            <a:endParaRPr lang="sk-SK" sz="1050" dirty="0"/>
          </a:p>
          <a:p>
            <a:pPr algn="just"/>
            <a:r>
              <a:rPr lang="sk-SK" sz="1600" b="1" i="1" dirty="0"/>
              <a:t>§ 83 Odborná spôsobilosť na výkon odbornej činnosti tréner</a:t>
            </a:r>
            <a:endParaRPr lang="sk-SK" sz="1600" dirty="0"/>
          </a:p>
          <a:p>
            <a:pPr algn="just"/>
            <a:r>
              <a:rPr lang="sk-SK" sz="1600" i="1" dirty="0"/>
              <a:t>(4) Odborná spôsobilosť na výkon odbornej činnosti tréner I. kvalifikačného stupňa sa nadobúda</a:t>
            </a:r>
            <a:endParaRPr lang="sk-SK" sz="1600" dirty="0"/>
          </a:p>
          <a:p>
            <a:pPr algn="just"/>
            <a:r>
              <a:rPr lang="sk-SK" sz="1600" i="1" dirty="0"/>
              <a:t>b)absolvovaním odbornej prípravy požadovanej predpismi medzinárodnej športovej organizácie, ktorej je národný športový zväz členom; túto odbornú prípravu poskytuje národný športový zväz v spolupráci s </a:t>
            </a:r>
            <a:r>
              <a:rPr lang="sk-SK" sz="1600" b="1" i="1" dirty="0"/>
              <a:t>vysokou školou</a:t>
            </a:r>
            <a:r>
              <a:rPr lang="sk-SK" sz="1600" i="1" dirty="0"/>
              <a:t> podľa odseku 3 písm. a) prvého bodu,</a:t>
            </a:r>
            <a:endParaRPr lang="sk-SK" sz="1600" dirty="0"/>
          </a:p>
          <a:p>
            <a:pPr algn="just"/>
            <a:r>
              <a:rPr lang="sk-SK" sz="1600" i="1" dirty="0"/>
              <a:t>c)absolvovaním odbornej prípravy poskytnutej národným športovým zväzom; túto odbornú prípravu poskytuje národný športový zväz v spolupráci s </a:t>
            </a:r>
            <a:r>
              <a:rPr lang="sk-SK" sz="1600" b="1" i="1" dirty="0"/>
              <a:t>vysokou školou</a:t>
            </a:r>
            <a:r>
              <a:rPr lang="sk-SK" sz="1600" i="1" dirty="0"/>
              <a:t> podľa odseku 3 písm. a) prvého bodu,</a:t>
            </a:r>
            <a:endParaRPr lang="sk-SK" sz="1600" dirty="0"/>
          </a:p>
          <a:p>
            <a:pPr algn="just"/>
            <a:r>
              <a:rPr lang="sk-SK" sz="1600" i="1" dirty="0"/>
              <a:t>d)absolvovaním odbornej prípravy poskytovanej </a:t>
            </a:r>
            <a:r>
              <a:rPr lang="sk-SK" sz="1600" b="1" i="1" dirty="0"/>
              <a:t>vysokou školou</a:t>
            </a:r>
            <a:r>
              <a:rPr lang="sk-SK" sz="1600" i="1" dirty="0"/>
              <a:t> podľa odseku 3 písm. a) prvého bodu v rámci ďalšieho vzdelávania,</a:t>
            </a:r>
            <a:endParaRPr lang="sk-SK" sz="1600" dirty="0"/>
          </a:p>
          <a:p>
            <a:pPr algn="just"/>
            <a:r>
              <a:rPr lang="sk-SK" sz="1600" i="1" dirty="0"/>
              <a:t>(5) Odborná spôsobilosť na výkon odbornej činnosti tréner II. kvalifikačného stupňa sa nadobúda</a:t>
            </a:r>
            <a:endParaRPr lang="sk-SK" sz="1600" dirty="0"/>
          </a:p>
          <a:p>
            <a:pPr algn="just"/>
            <a:r>
              <a:rPr lang="sk-SK" sz="1600" i="1" dirty="0"/>
              <a:t>b)absolvovaním odbornej prípravy požadovanej predpismi medzinárodnej športovej organizácie, ktorej je národný športový zväz členom; túto odbornú prípravu poskytuje národný športový zväz v spolupráci s </a:t>
            </a:r>
            <a:r>
              <a:rPr lang="sk-SK" sz="1600" b="1" i="1" dirty="0"/>
              <a:t>vysokou školou</a:t>
            </a:r>
            <a:r>
              <a:rPr lang="sk-SK" sz="1600" i="1" dirty="0"/>
              <a:t> podľa odseku 3 písm. a) prvého bodu,</a:t>
            </a:r>
            <a:endParaRPr lang="sk-SK" sz="1600" dirty="0"/>
          </a:p>
          <a:p>
            <a:pPr algn="just"/>
            <a:r>
              <a:rPr lang="sk-SK" sz="1600" i="1" dirty="0"/>
              <a:t>c)absolvovaním odbornej prípravy poskytnutej národným športovým zväzom; túto odbornú prípravu poskytuje národný športový zväz v spolupráci s </a:t>
            </a:r>
            <a:r>
              <a:rPr lang="sk-SK" sz="1600" b="1" i="1" dirty="0"/>
              <a:t>vysokou školou</a:t>
            </a:r>
            <a:r>
              <a:rPr lang="sk-SK" sz="1600" i="1" dirty="0"/>
              <a:t> podľa odseku 3 písm. a) prvého bodu,</a:t>
            </a:r>
            <a:endParaRPr lang="sk-SK" sz="1600" dirty="0"/>
          </a:p>
          <a:p>
            <a:pPr algn="just"/>
            <a:r>
              <a:rPr lang="sk-SK" sz="1600" i="1" dirty="0"/>
              <a:t>d)absolvovaním odbornej prípravy poskytovanej </a:t>
            </a:r>
            <a:r>
              <a:rPr lang="sk-SK" sz="1600" b="1" i="1" dirty="0"/>
              <a:t>vysokou školou</a:t>
            </a:r>
            <a:r>
              <a:rPr lang="sk-SK" sz="1600" i="1" dirty="0"/>
              <a:t> podľa odseku 3 písm. a) prvého bodu v rámci ďalšieho vzdelávania,                                                                 </a:t>
            </a:r>
            <a:r>
              <a:rPr lang="sk-SK" sz="1600" b="1" i="1" dirty="0">
                <a:solidFill>
                  <a:schemeClr val="tx2">
                    <a:lumMod val="75000"/>
                    <a:lumOff val="25000"/>
                  </a:schemeClr>
                </a:solidFill>
              </a:rPr>
              <a:t>Pokračovanie na nasledujúcej strane</a:t>
            </a:r>
            <a:endParaRPr lang="sk-SK" sz="1600" b="1" dirty="0">
              <a:solidFill>
                <a:schemeClr val="tx2">
                  <a:lumMod val="75000"/>
                  <a:lumOff val="25000"/>
                </a:schemeClr>
              </a:solidFill>
            </a:endParaRPr>
          </a:p>
          <a:p>
            <a:pPr lvl="0"/>
            <a:endParaRPr lang="sk-SK" dirty="0"/>
          </a:p>
        </p:txBody>
      </p:sp>
    </p:spTree>
    <p:extLst>
      <p:ext uri="{BB962C8B-B14F-4D97-AF65-F5344CB8AC3E}">
        <p14:creationId xmlns:p14="http://schemas.microsoft.com/office/powerpoint/2010/main" val="297557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C7944-C93A-BCB8-AC25-CBBA05197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61A0B-6460-C5A3-1EF6-567F331F07D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6</a:t>
            </a:r>
          </a:p>
        </p:txBody>
      </p:sp>
      <p:sp>
        <p:nvSpPr>
          <p:cNvPr id="5" name="TextBox 4">
            <a:extLst>
              <a:ext uri="{FF2B5EF4-FFF2-40B4-BE49-F238E27FC236}">
                <a16:creationId xmlns:a16="http://schemas.microsoft.com/office/drawing/2014/main" id="{4077D0E1-097D-9B1F-7CE6-4C6CBAE72DF9}"/>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72553A2-771A-7022-02D5-B359E4DE2B34}"/>
              </a:ext>
            </a:extLst>
          </p:cNvPr>
          <p:cNvSpPr txBox="1"/>
          <p:nvPr/>
        </p:nvSpPr>
        <p:spPr>
          <a:xfrm>
            <a:off x="672575" y="1443081"/>
            <a:ext cx="10970370" cy="7263527"/>
          </a:xfrm>
          <a:prstGeom prst="rect">
            <a:avLst/>
          </a:prstGeom>
          <a:noFill/>
        </p:spPr>
        <p:txBody>
          <a:bodyPr wrap="square" rtlCol="0">
            <a:spAutoFit/>
          </a:bodyPr>
          <a:lstStyle/>
          <a:p>
            <a:pPr lvl="0"/>
            <a:r>
              <a:rPr lang="sk-SK" sz="2000" b="1" dirty="0">
                <a:solidFill>
                  <a:schemeClr val="tx2">
                    <a:lumMod val="75000"/>
                    <a:lumOff val="25000"/>
                  </a:schemeClr>
                </a:solidFill>
              </a:rPr>
              <a:t>13. </a:t>
            </a:r>
            <a:r>
              <a:rPr lang="sk-SK" sz="1600" b="1" dirty="0"/>
              <a:t>V § 6 ods. 5, 6 a 9 sa slová „písm. h)“ nahrádzajú slovami „písm. g)“.</a:t>
            </a:r>
            <a:endParaRPr lang="sk-SK" sz="1600" dirty="0"/>
          </a:p>
          <a:p>
            <a:pPr algn="just"/>
            <a:r>
              <a:rPr lang="sk-SK" sz="1600" dirty="0"/>
              <a:t>§ 6 (5)Okresný úrad, ktorý plní úlohy jednotného kontaktného miesta, vydá športovému odborníkovi oprávnenie na podnikanie a bezodkladne oznámi ministerstvu športu vydanie oprávnenia na podnikanie. Ministerstvo športu zapíše oprávnenie na podnikanie športového odborníka do registra fyzických osôb v športe podľa § 80 ods. 6 písm. g). Oprávnenie na podnikanie vydané okresným úradom obsahuje údaje podľa § 80 ods. 2 písm. a), b), c), e), g) a h) a údaj podľa § 80 ods. 6 </a:t>
            </a:r>
            <a:r>
              <a:rPr lang="sk-SK" sz="1600" b="1" dirty="0"/>
              <a:t>písm. g)</a:t>
            </a:r>
            <a:r>
              <a:rPr lang="sk-SK" sz="1600" dirty="0"/>
              <a:t> prvého bodu.</a:t>
            </a:r>
          </a:p>
          <a:p>
            <a:pPr algn="just"/>
            <a:endParaRPr lang="sk-SK" sz="1600" dirty="0"/>
          </a:p>
          <a:p>
            <a:pPr algn="just"/>
            <a:r>
              <a:rPr lang="sk-SK" sz="1600" dirty="0"/>
              <a:t>(6)Športový odborník môže oznámiť jednotnému kontaktnému miestu pozastavenie podnikania; jednotné kontaktné miesto bezodkladne oznámi ministerstvu športu pozastavenie podnikania. Ministerstvo športu zapíše do registra fyzických osôb v športe pozastavenie podnikania podľa § 80 ods. 6 </a:t>
            </a:r>
            <a:r>
              <a:rPr lang="sk-SK" sz="1600" b="1" dirty="0"/>
              <a:t>písm. g)</a:t>
            </a:r>
            <a:r>
              <a:rPr lang="sk-SK" sz="1600" dirty="0"/>
              <a:t> tretieho bodu. Účinky pozastavenia podnikania športového odborníka nastávajú dňom nasledujúcim po dni doručenia oznámenia o pozastavení podnikania jednotnému kontaktnému miestu, alebo ak je v oznámení uvedený neskorší deň, týmto dňom.</a:t>
            </a:r>
          </a:p>
          <a:p>
            <a:pPr algn="just"/>
            <a:endParaRPr lang="sk-SK" sz="1600" dirty="0"/>
          </a:p>
          <a:p>
            <a:pPr algn="just"/>
            <a:r>
              <a:rPr lang="sk-SK" sz="1600" dirty="0"/>
              <a:t>(9) Športový odborník oznámi jednotnému kontaktnému miestu ukončenie podnikania; jednotné kontaktné miesto bezodkladne oznámi ministerstvu športu ukončenie podnikania. Ministerstvo športu zapíše do registra fyzických osôb v športe ukončenie podnikania podľa § 80 ods. 6 </a:t>
            </a:r>
            <a:r>
              <a:rPr lang="sk-SK" sz="1600" b="1" dirty="0"/>
              <a:t>písm. g)</a:t>
            </a:r>
            <a:r>
              <a:rPr lang="sk-SK" sz="1600" dirty="0"/>
              <a:t> druhého bodu. Účinky ukončenia podnikania športového odborníka nastávajú dňom nasledujúcim po dni doručenia oznámenia o ukončení podnikania jednotnému kontaktnému miestu, alebo ak je v oznámení uvedený neskorší deň, týmto dňom.</a:t>
            </a:r>
          </a:p>
          <a:p>
            <a:pPr lvl="0"/>
            <a:endParaRPr lang="sk-SK" sz="1600"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91534993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88D3E-72C9-5F11-E7BE-CF9246499F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01B279-5486-D667-FAC4-203065B5EBB0}"/>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83 a § 84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A725E37-F0BB-D8C3-4B6C-CFC083C66D1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3A8E87D6-9538-006D-EA7A-D0969B691C3A}"/>
              </a:ext>
            </a:extLst>
          </p:cNvPr>
          <p:cNvSpPr txBox="1"/>
          <p:nvPr/>
        </p:nvSpPr>
        <p:spPr>
          <a:xfrm>
            <a:off x="672575" y="1478273"/>
            <a:ext cx="10970370" cy="3824124"/>
          </a:xfrm>
          <a:prstGeom prst="rect">
            <a:avLst/>
          </a:prstGeom>
          <a:noFill/>
        </p:spPr>
        <p:txBody>
          <a:bodyPr wrap="square" rtlCol="0">
            <a:spAutoFit/>
          </a:bodyPr>
          <a:lstStyle/>
          <a:p>
            <a:pPr lvl="0" algn="just"/>
            <a:r>
              <a:rPr lang="sk-SK" sz="2000" b="1" dirty="0">
                <a:solidFill>
                  <a:schemeClr val="tx2">
                    <a:lumMod val="75000"/>
                    <a:lumOff val="25000"/>
                  </a:schemeClr>
                </a:solidFill>
              </a:rPr>
              <a:t>105. </a:t>
            </a:r>
            <a:r>
              <a:rPr lang="sk-SK" b="1" dirty="0"/>
              <a:t>V § 83 ods. 4 písm. b) až d), ods. 5 písm. b) až d), ods. 6 písm. c) až e) a § 84 ods. 4 písm. b) až d) sa slovo „fakultou“ nahrádza slovami „vysokou školou“.</a:t>
            </a:r>
            <a:endParaRPr lang="sk-SK" dirty="0"/>
          </a:p>
          <a:p>
            <a:pPr algn="just"/>
            <a:r>
              <a:rPr lang="sk-SK" sz="1050" i="1" dirty="0"/>
              <a:t> </a:t>
            </a:r>
            <a:endParaRPr lang="sk-SK" sz="1050" dirty="0"/>
          </a:p>
          <a:p>
            <a:pPr algn="just"/>
            <a:r>
              <a:rPr lang="sk-SK" sz="1600" b="1" i="1" dirty="0"/>
              <a:t>§ 83 Odborná spôsobilosť na výkon odbornej činnosti tréner</a:t>
            </a:r>
            <a:endParaRPr lang="sk-SK" sz="1600" dirty="0"/>
          </a:p>
          <a:p>
            <a:pPr algn="just"/>
            <a:r>
              <a:rPr lang="sk-SK" sz="1600" i="1" dirty="0"/>
              <a:t>...</a:t>
            </a:r>
          </a:p>
          <a:p>
            <a:pPr algn="just"/>
            <a:r>
              <a:rPr lang="sk-SK" sz="1600" i="1" dirty="0"/>
              <a:t>(6)Odborná spôsobilosť na výkon odbornej činnosti tréner III. kvalifikačného stupňa   </a:t>
            </a:r>
            <a:endParaRPr lang="sk-SK" sz="1600" dirty="0"/>
          </a:p>
          <a:p>
            <a:pPr algn="just"/>
            <a:r>
              <a:rPr lang="sk-SK" sz="1600" i="1" dirty="0"/>
              <a:t>sa nadobúda</a:t>
            </a:r>
            <a:endParaRPr lang="sk-SK" sz="1600" dirty="0"/>
          </a:p>
          <a:p>
            <a:pPr algn="just"/>
            <a:r>
              <a:rPr lang="sk-SK" sz="1600" i="1" dirty="0"/>
              <a:t>c)absolvovaním odbornej prípravy požadovanej predpismi medzinárodnej športovej organizácie, ktorej je národný športový zväz členom; túto odbornú prípravu poskytuje národný športový zväz v spolupráci s </a:t>
            </a:r>
            <a:r>
              <a:rPr lang="sk-SK" sz="1600" b="1" i="1" dirty="0"/>
              <a:t>vysokou školou</a:t>
            </a:r>
            <a:r>
              <a:rPr lang="sk-SK" sz="1600" i="1" dirty="0"/>
              <a:t> podľa odseku 3 písm. a) prvého bodu,</a:t>
            </a:r>
            <a:endParaRPr lang="sk-SK" sz="1600" dirty="0"/>
          </a:p>
          <a:p>
            <a:pPr algn="just"/>
            <a:r>
              <a:rPr lang="sk-SK" sz="1600" i="1" dirty="0"/>
              <a:t>d)absolvovaním odbornej prípravy poskytnutej národným športovým zväzom; túto odbornú prípravu poskytuje národný športový zväz v spolupráci s </a:t>
            </a:r>
            <a:r>
              <a:rPr lang="sk-SK" sz="1600" b="1" i="1" dirty="0"/>
              <a:t>vysokou školou</a:t>
            </a:r>
            <a:r>
              <a:rPr lang="sk-SK" sz="1600" i="1" dirty="0"/>
              <a:t> podľa odseku 3 písm. a) prvého bodu alebo</a:t>
            </a:r>
            <a:endParaRPr lang="sk-SK" sz="1600" dirty="0"/>
          </a:p>
          <a:p>
            <a:pPr algn="just"/>
            <a:r>
              <a:rPr lang="sk-SK" sz="1600" i="1" dirty="0"/>
              <a:t>e)absolvovaním odbornej prípravy poskytovanej </a:t>
            </a:r>
            <a:r>
              <a:rPr lang="sk-SK" sz="1600" b="1" i="1" dirty="0"/>
              <a:t>vysokou školou</a:t>
            </a:r>
            <a:r>
              <a:rPr lang="sk-SK" sz="1600" i="1" dirty="0"/>
              <a:t> podľa odseku 3 písm. a) prvého bodu v rámci ďalšieho vzdelávania.</a:t>
            </a:r>
            <a:endParaRPr lang="sk-SK" sz="1600" dirty="0"/>
          </a:p>
          <a:p>
            <a:pPr lvl="0"/>
            <a:endParaRPr lang="sk-SK" dirty="0"/>
          </a:p>
        </p:txBody>
      </p:sp>
    </p:spTree>
    <p:extLst>
      <p:ext uri="{BB962C8B-B14F-4D97-AF65-F5344CB8AC3E}">
        <p14:creationId xmlns:p14="http://schemas.microsoft.com/office/powerpoint/2010/main" val="374692841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E6A87-EDDA-58E1-5996-02B6BF3CA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0B5E1F-4AE3-CEEB-087F-81906E21EBB1}"/>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83 a § 84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570B0F58-F881-B7D3-76DE-5F9B19BD0B0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7BD87750-C63D-30A4-9A0E-B66DA6569EAA}"/>
              </a:ext>
            </a:extLst>
          </p:cNvPr>
          <p:cNvSpPr txBox="1"/>
          <p:nvPr/>
        </p:nvSpPr>
        <p:spPr>
          <a:xfrm>
            <a:off x="672575" y="1478273"/>
            <a:ext cx="10970370" cy="3724096"/>
          </a:xfrm>
          <a:prstGeom prst="rect">
            <a:avLst/>
          </a:prstGeom>
          <a:noFill/>
        </p:spPr>
        <p:txBody>
          <a:bodyPr wrap="square" rtlCol="0">
            <a:spAutoFit/>
          </a:bodyPr>
          <a:lstStyle/>
          <a:p>
            <a:pPr lvl="0" algn="just"/>
            <a:r>
              <a:rPr lang="sk-SK" sz="2000" b="1" dirty="0">
                <a:solidFill>
                  <a:schemeClr val="tx2">
                    <a:lumMod val="75000"/>
                    <a:lumOff val="25000"/>
                  </a:schemeClr>
                </a:solidFill>
              </a:rPr>
              <a:t>106. </a:t>
            </a:r>
            <a:r>
              <a:rPr lang="sk-SK" b="1" dirty="0"/>
              <a:t>V § 83 ods. 9 písm. a) a § 84 ods. 5 písm. a) sa vypúšťa bodkočiarka a slová „ak ide o vysokú školu, uvádza sa aj názov fakulty“.</a:t>
            </a:r>
            <a:endParaRPr lang="sk-SK" dirty="0"/>
          </a:p>
          <a:p>
            <a:pPr algn="just"/>
            <a:r>
              <a:rPr lang="sk-SK" dirty="0"/>
              <a:t> </a:t>
            </a:r>
          </a:p>
          <a:p>
            <a:pPr algn="just"/>
            <a:r>
              <a:rPr lang="sk-SK" b="1" dirty="0"/>
              <a:t>§ 83 Odborná spôsobilosť na výkon odbornej činnosti tréner</a:t>
            </a:r>
            <a:endParaRPr lang="sk-SK" dirty="0"/>
          </a:p>
          <a:p>
            <a:pPr algn="just"/>
            <a:r>
              <a:rPr lang="sk-SK" i="1" dirty="0"/>
              <a:t>(9)O získaní odbornej spôsobilosti na výkon odbornej činnosti tréner sa vydáva osvedčenie, ktoré obsahuje</a:t>
            </a:r>
            <a:endParaRPr lang="sk-SK" dirty="0"/>
          </a:p>
          <a:p>
            <a:pPr algn="just"/>
            <a:r>
              <a:rPr lang="sk-SK" b="1" i="1" dirty="0"/>
              <a:t>a)názov organizácie, ktorá osvedčenie vydala,</a:t>
            </a:r>
            <a:endParaRPr lang="sk-SK" dirty="0"/>
          </a:p>
          <a:p>
            <a:pPr algn="just"/>
            <a:r>
              <a:rPr lang="sk-SK" b="1" i="1" dirty="0"/>
              <a:t> </a:t>
            </a:r>
            <a:endParaRPr lang="sk-SK" dirty="0"/>
          </a:p>
          <a:p>
            <a:pPr algn="just"/>
            <a:r>
              <a:rPr lang="sk-SK" b="1" dirty="0"/>
              <a:t>§ 84 Odborná spôsobilosť na výkon odbornej činnosti inštruktor športu</a:t>
            </a:r>
            <a:endParaRPr lang="sk-SK" dirty="0"/>
          </a:p>
          <a:p>
            <a:pPr algn="just"/>
            <a:r>
              <a:rPr lang="sk-SK" i="1" dirty="0"/>
              <a:t>(5)O získaní odbornej spôsobilosti na výkon odbornej činnosti inštruktora športu sa vydáva osvedčenie, ktoré obsahuje</a:t>
            </a:r>
            <a:endParaRPr lang="sk-SK" dirty="0"/>
          </a:p>
          <a:p>
            <a:pPr algn="just"/>
            <a:r>
              <a:rPr lang="sk-SK" b="1" i="1" dirty="0"/>
              <a:t>a)názov organizácie, ktorá osvedčenie vydala,</a:t>
            </a:r>
            <a:endParaRPr lang="sk-SK" dirty="0"/>
          </a:p>
          <a:p>
            <a:r>
              <a:rPr lang="sk-SK" b="1" i="1" dirty="0"/>
              <a:t> </a:t>
            </a:r>
            <a:endParaRPr lang="sk-SK" dirty="0"/>
          </a:p>
          <a:p>
            <a:pPr lvl="0"/>
            <a:endParaRPr lang="sk-SK" dirty="0"/>
          </a:p>
        </p:txBody>
      </p:sp>
    </p:spTree>
    <p:extLst>
      <p:ext uri="{BB962C8B-B14F-4D97-AF65-F5344CB8AC3E}">
        <p14:creationId xmlns:p14="http://schemas.microsoft.com/office/powerpoint/2010/main" val="9998918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637BD-0CFE-341D-6C44-C9E920649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5F3305-C6B8-10E6-A95A-69F848B0CA7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BDB74A46-DA13-618B-2130-95F602F3679E}"/>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7AC2E1D3-EE47-CED2-FF07-EEEAFAD0D65E}"/>
              </a:ext>
            </a:extLst>
          </p:cNvPr>
          <p:cNvSpPr txBox="1"/>
          <p:nvPr/>
        </p:nvSpPr>
        <p:spPr>
          <a:xfrm>
            <a:off x="672575" y="1466242"/>
            <a:ext cx="10970370" cy="3077766"/>
          </a:xfrm>
          <a:prstGeom prst="rect">
            <a:avLst/>
          </a:prstGeom>
          <a:noFill/>
        </p:spPr>
        <p:txBody>
          <a:bodyPr wrap="square" rtlCol="0">
            <a:spAutoFit/>
          </a:bodyPr>
          <a:lstStyle/>
          <a:p>
            <a:pPr lvl="0" algn="just"/>
            <a:r>
              <a:rPr lang="sk-SK" sz="2000" b="1" dirty="0">
                <a:solidFill>
                  <a:schemeClr val="tx2">
                    <a:lumMod val="75000"/>
                    <a:lumOff val="25000"/>
                  </a:schemeClr>
                </a:solidFill>
              </a:rPr>
              <a:t>107. </a:t>
            </a:r>
            <a:r>
              <a:rPr lang="sk-SK" b="1" dirty="0"/>
              <a:t>V § 86 ods. 1 sa na konci pripájajú tieto slová „a úlohy prevencie a boja proti negatívnym javom v športe“.</a:t>
            </a:r>
            <a:endParaRPr lang="sk-SK" dirty="0"/>
          </a:p>
          <a:p>
            <a:pPr algn="just"/>
            <a:endParaRPr lang="sk-SK" b="1" i="1" dirty="0"/>
          </a:p>
          <a:p>
            <a:pPr algn="just"/>
            <a:r>
              <a:rPr lang="sk-SK" b="1" i="1" dirty="0"/>
              <a:t>Agentúra</a:t>
            </a:r>
            <a:endParaRPr lang="sk-SK" dirty="0"/>
          </a:p>
          <a:p>
            <a:pPr algn="just"/>
            <a:r>
              <a:rPr lang="sk-SK" i="1" dirty="0"/>
              <a:t>§ 86</a:t>
            </a:r>
            <a:endParaRPr lang="sk-SK" dirty="0"/>
          </a:p>
          <a:p>
            <a:pPr algn="just"/>
            <a:r>
              <a:rPr lang="sk-SK" i="1" dirty="0"/>
              <a:t>(1)Zriaďuje sa agentúra ako nezávislá organizácia, ktorá na území Slovenskej republiky plní úlohy prevencie a kontroly v oblasti dopingu v súlade s medzinárodnými zmluvami, ktorými je Slovenská republika viazaná,34b) podľa pravidiel Svetového antidopingového programu a </a:t>
            </a:r>
            <a:r>
              <a:rPr lang="sk-SK" b="1" i="1" dirty="0"/>
              <a:t>úlohy prevencie a boja proti negatívnym javom v športe.</a:t>
            </a:r>
          </a:p>
          <a:p>
            <a:pPr algn="just"/>
            <a:endParaRPr lang="sk-SK" sz="1200" b="1" i="1" dirty="0"/>
          </a:p>
          <a:p>
            <a:pPr lvl="0"/>
            <a:endParaRPr lang="sk-SK" dirty="0"/>
          </a:p>
        </p:txBody>
      </p:sp>
    </p:spTree>
    <p:extLst>
      <p:ext uri="{BB962C8B-B14F-4D97-AF65-F5344CB8AC3E}">
        <p14:creationId xmlns:p14="http://schemas.microsoft.com/office/powerpoint/2010/main" val="20819661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27912-CFD5-E4C4-6A81-9FB756447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8B467-C19E-88BB-75C0-18C51AAB3BF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FA5A08A0-BEB0-DE8D-EEED-9D6EBF2D29E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6DCE1F0D-CBED-54B7-296E-743415126DEC}"/>
              </a:ext>
            </a:extLst>
          </p:cNvPr>
          <p:cNvSpPr txBox="1"/>
          <p:nvPr/>
        </p:nvSpPr>
        <p:spPr>
          <a:xfrm>
            <a:off x="672575" y="1466242"/>
            <a:ext cx="10970370" cy="4801314"/>
          </a:xfrm>
          <a:prstGeom prst="rect">
            <a:avLst/>
          </a:prstGeom>
          <a:noFill/>
        </p:spPr>
        <p:txBody>
          <a:bodyPr wrap="square" rtlCol="0">
            <a:spAutoFit/>
          </a:bodyPr>
          <a:lstStyle/>
          <a:p>
            <a:pPr lvl="0" algn="just"/>
            <a:r>
              <a:rPr lang="sk-SK" sz="2000" b="1" dirty="0">
                <a:solidFill>
                  <a:schemeClr val="tx2">
                    <a:lumMod val="75000"/>
                    <a:lumOff val="25000"/>
                  </a:schemeClr>
                </a:solidFill>
              </a:rPr>
              <a:t>108. </a:t>
            </a:r>
            <a:r>
              <a:rPr lang="sk-SK" b="1" dirty="0"/>
              <a:t>V § 86 ods. 4 písmeno e) znie:</a:t>
            </a:r>
            <a:endParaRPr lang="sk-SK" dirty="0"/>
          </a:p>
          <a:p>
            <a:pPr algn="just"/>
            <a:r>
              <a:rPr lang="sk-SK" b="1" i="1" dirty="0"/>
              <a:t>Agentúra</a:t>
            </a:r>
            <a:endParaRPr lang="sk-SK" dirty="0"/>
          </a:p>
          <a:p>
            <a:pPr algn="just"/>
            <a:r>
              <a:rPr lang="sk-SK" i="1" dirty="0"/>
              <a:t>§86</a:t>
            </a:r>
            <a:endParaRPr lang="sk-SK" dirty="0"/>
          </a:p>
          <a:p>
            <a:pPr algn="just"/>
            <a:r>
              <a:rPr lang="sk-SK" i="1" dirty="0"/>
              <a:t>(4)Agentúra</a:t>
            </a:r>
            <a:endParaRPr lang="sk-SK" dirty="0"/>
          </a:p>
          <a:p>
            <a:pPr algn="just"/>
            <a:r>
              <a:rPr lang="sk-SK" b="1" i="1" dirty="0"/>
              <a:t>„...e) plní úlohy vyplývajúce z medzinárodných zmlúv, ktorými je Slovenská republika viazaná,</a:t>
            </a:r>
            <a:r>
              <a:rPr lang="sk-SK" b="1" i="1" baseline="30000" dirty="0"/>
              <a:t>36a)</a:t>
            </a:r>
            <a:r>
              <a:rPr lang="sk-SK" b="1" i="1" dirty="0"/>
              <a:t> v oblasti prevencie a boja proti negatívnym javom v športe,...“.</a:t>
            </a:r>
            <a:endParaRPr lang="sk-SK" dirty="0"/>
          </a:p>
          <a:p>
            <a:pPr algn="just"/>
            <a:r>
              <a:rPr lang="sk-SK" b="1" i="1" dirty="0"/>
              <a:t> </a:t>
            </a:r>
            <a:endParaRPr lang="sk-SK" dirty="0"/>
          </a:p>
          <a:p>
            <a:pPr algn="just"/>
            <a:r>
              <a:rPr lang="sk-SK" i="1" dirty="0"/>
              <a:t>Poznámka pod čiarou k odkazu 36a znie:</a:t>
            </a:r>
            <a:endParaRPr lang="sk-SK" dirty="0"/>
          </a:p>
          <a:p>
            <a:pPr algn="just"/>
            <a:r>
              <a:rPr lang="sk-SK" b="1" i="1" dirty="0"/>
              <a:t>„36a) Napríklad Dohovor proti dopingu (oznámenie Ministerstva zahraničných vecí Slovenskej republiky č. 262/1993 Z. z.), Medzinárodný dohovor proti dopingu v športe (oznámenie Ministerstva zahraničných vecí Slovenskej republiky č. 347/2007 Z. z.), Dohovor Rady Európy o integrovanom prístupe k ochrane, bezpečnosti a poskytovaniu služieb na futbalových zápasoch a iných športových podujatiach (oznámenie Ministerstva zahraničných vecí a európskych záležitostí Slovenskej republiky č. 149/2022 Z. z.).“.</a:t>
            </a:r>
            <a:endParaRPr lang="sk-SK" dirty="0"/>
          </a:p>
          <a:p>
            <a:endParaRPr lang="sk-SK" dirty="0"/>
          </a:p>
          <a:p>
            <a:r>
              <a:rPr lang="sk-SK" b="1" i="1" dirty="0"/>
              <a:t> </a:t>
            </a:r>
            <a:endParaRPr lang="sk-SK" dirty="0"/>
          </a:p>
          <a:p>
            <a:pPr lvl="0"/>
            <a:endParaRPr lang="sk-SK" dirty="0"/>
          </a:p>
        </p:txBody>
      </p:sp>
    </p:spTree>
    <p:extLst>
      <p:ext uri="{BB962C8B-B14F-4D97-AF65-F5344CB8AC3E}">
        <p14:creationId xmlns:p14="http://schemas.microsoft.com/office/powerpoint/2010/main" val="16598430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B3901-A250-E85A-8E07-C3D57D77E9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913B5-DBC3-D80A-EDCB-4D807DDFCF6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86</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24505A5-6AB0-01FE-78EA-2B383FE41C3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502844D3-0395-0E22-1307-B1427C5A34AE}"/>
              </a:ext>
            </a:extLst>
          </p:cNvPr>
          <p:cNvSpPr txBox="1"/>
          <p:nvPr/>
        </p:nvSpPr>
        <p:spPr>
          <a:xfrm>
            <a:off x="672575" y="1466242"/>
            <a:ext cx="10970370" cy="5601533"/>
          </a:xfrm>
          <a:prstGeom prst="rect">
            <a:avLst/>
          </a:prstGeom>
          <a:noFill/>
        </p:spPr>
        <p:txBody>
          <a:bodyPr wrap="square" rtlCol="0">
            <a:spAutoFit/>
          </a:bodyPr>
          <a:lstStyle/>
          <a:p>
            <a:pPr lvl="0" algn="just"/>
            <a:r>
              <a:rPr lang="sk-SK" sz="2000" b="1" dirty="0">
                <a:solidFill>
                  <a:schemeClr val="tx2">
                    <a:lumMod val="75000"/>
                    <a:lumOff val="25000"/>
                  </a:schemeClr>
                </a:solidFill>
              </a:rPr>
              <a:t>109. </a:t>
            </a:r>
            <a:r>
              <a:rPr lang="sk-SK" b="1" dirty="0"/>
              <a:t>V § 86 ods. 4 písm. g) sa slová „i), j) a l)“ nahrádzajú slovami „i) až k)“.</a:t>
            </a:r>
            <a:endParaRPr lang="sk-SK" dirty="0"/>
          </a:p>
          <a:p>
            <a:pPr algn="just"/>
            <a:r>
              <a:rPr lang="sk-SK" sz="1600" b="1" i="1" dirty="0"/>
              <a:t>Agentúra</a:t>
            </a:r>
            <a:endParaRPr lang="sk-SK" sz="1600" dirty="0"/>
          </a:p>
          <a:p>
            <a:pPr algn="just"/>
            <a:r>
              <a:rPr lang="sk-SK" sz="1600" i="1" dirty="0"/>
              <a:t>§86</a:t>
            </a:r>
            <a:endParaRPr lang="sk-SK" sz="1600" dirty="0"/>
          </a:p>
          <a:p>
            <a:pPr algn="just"/>
            <a:r>
              <a:rPr lang="sk-SK" sz="1600" i="1" dirty="0"/>
              <a:t>(4)Agentúra</a:t>
            </a:r>
            <a:endParaRPr lang="sk-SK" sz="1600" dirty="0"/>
          </a:p>
          <a:p>
            <a:pPr algn="just"/>
            <a:r>
              <a:rPr lang="sk-SK" sz="1600" i="1" dirty="0"/>
              <a:t>g)vedie register športovcov pre testovanie, v ktorom o športovcovi spracúva údaje podľa § 80 ods. 2 písm. a), b), g),</a:t>
            </a:r>
            <a:r>
              <a:rPr lang="sk-SK" sz="1600" b="1" dirty="0"/>
              <a:t> i) až k), </a:t>
            </a:r>
            <a:r>
              <a:rPr lang="sk-SK" sz="1600" i="1" dirty="0"/>
              <a:t>údaje podľa § 80 ods. 4 alebo ods. 5, telefónne číslo a jeho podobizeň,</a:t>
            </a:r>
            <a:endParaRPr lang="sk-SK" sz="1600" dirty="0"/>
          </a:p>
          <a:p>
            <a:pPr algn="just"/>
            <a:endParaRPr lang="sk-SK" sz="1200" dirty="0"/>
          </a:p>
          <a:p>
            <a:pPr lvl="0" algn="just"/>
            <a:r>
              <a:rPr lang="sk-SK" sz="2000" b="1" dirty="0">
                <a:solidFill>
                  <a:schemeClr val="tx2">
                    <a:lumMod val="75000"/>
                    <a:lumOff val="25000"/>
                  </a:schemeClr>
                </a:solidFill>
              </a:rPr>
              <a:t>110. </a:t>
            </a:r>
            <a:r>
              <a:rPr lang="sk-SK" b="1" dirty="0"/>
              <a:t>§ 86 sa dopĺňa odsekom 6, ktorý znie:</a:t>
            </a:r>
            <a:endParaRPr lang="sk-SK" dirty="0"/>
          </a:p>
          <a:p>
            <a:pPr algn="just"/>
            <a:r>
              <a:rPr lang="sk-SK" sz="1600" b="1" i="1" dirty="0"/>
              <a:t>Agentúra</a:t>
            </a:r>
            <a:endParaRPr lang="sk-SK" sz="1600" dirty="0"/>
          </a:p>
          <a:p>
            <a:pPr algn="just"/>
            <a:r>
              <a:rPr lang="sk-SK" sz="1600" i="1" dirty="0"/>
              <a:t>§86</a:t>
            </a:r>
            <a:endParaRPr lang="sk-SK" sz="1600" dirty="0"/>
          </a:p>
          <a:p>
            <a:pPr algn="just"/>
            <a:r>
              <a:rPr lang="sk-SK" sz="1600" i="1" dirty="0"/>
              <a:t>„(6) Agentúra na účely konania vo veci dopingu a prevencie a boja proti negatívnym javom v športe môže požiadať orgány činné v trestnom konaní alebo súd o informácie z trestného konania a orgán činný v trestnom konaní alebo súd tieto informácie agentúre poskytne. Povinnosť poskytnúť informácie sa nevzťahuje na prípady, ak by mohol byť ohrozený alebo zmarený účel trestného konania, alebo ak by tým mohlo dôjsť k ohrozeniu alebo zmareniu úloh podľa osobitného predpisu.</a:t>
            </a:r>
            <a:r>
              <a:rPr lang="sk-SK" sz="1600" i="1" baseline="30000" dirty="0"/>
              <a:t>36b)</a:t>
            </a:r>
            <a:r>
              <a:rPr lang="sk-SK" sz="1600" i="1" dirty="0"/>
              <a:t>“.</a:t>
            </a:r>
            <a:endParaRPr lang="sk-SK" sz="1600" dirty="0"/>
          </a:p>
          <a:p>
            <a:pPr algn="just"/>
            <a:endParaRPr lang="sk-SK" sz="1000" dirty="0"/>
          </a:p>
          <a:p>
            <a:pPr algn="just"/>
            <a:r>
              <a:rPr lang="sk-SK" sz="1600" dirty="0"/>
              <a:t>Poznámka pod čiarou k odkazu 36b znie:</a:t>
            </a:r>
          </a:p>
          <a:p>
            <a:pPr algn="just"/>
            <a:r>
              <a:rPr lang="sk-SK" sz="1600" i="1" dirty="0"/>
              <a:t>„36b) Zákon Národnej rady Slovenskej republiky č. 171/1993 Z. z. o Policajnom zbore v znení neskorších predpisov.“.</a:t>
            </a:r>
            <a:endParaRPr lang="sk-SK" sz="1600" dirty="0"/>
          </a:p>
          <a:p>
            <a:r>
              <a:rPr lang="sk-SK" sz="1600" i="1" dirty="0"/>
              <a:t> </a:t>
            </a:r>
            <a:endParaRPr lang="sk-SK" sz="1600" dirty="0"/>
          </a:p>
          <a:p>
            <a:endParaRPr lang="sk-SK" dirty="0"/>
          </a:p>
          <a:p>
            <a:r>
              <a:rPr lang="sk-SK" b="1" i="1" dirty="0"/>
              <a:t> </a:t>
            </a:r>
            <a:endParaRPr lang="sk-SK" dirty="0"/>
          </a:p>
          <a:p>
            <a:pPr lvl="0"/>
            <a:endParaRPr lang="sk-SK" dirty="0"/>
          </a:p>
        </p:txBody>
      </p:sp>
    </p:spTree>
    <p:extLst>
      <p:ext uri="{BB962C8B-B14F-4D97-AF65-F5344CB8AC3E}">
        <p14:creationId xmlns:p14="http://schemas.microsoft.com/office/powerpoint/2010/main" val="8019869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975F3-266B-F73D-5D19-D1CD35F2F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F9AE7-FBC4-72CA-AAB3-FA3DFBA52A0E}"/>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87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1DED1C8-6221-3B83-F7E8-61929FCA411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C0AA1DC8-8AA7-ED18-424E-2123255333ED}"/>
              </a:ext>
            </a:extLst>
          </p:cNvPr>
          <p:cNvSpPr txBox="1"/>
          <p:nvPr/>
        </p:nvSpPr>
        <p:spPr>
          <a:xfrm>
            <a:off x="672575" y="1466242"/>
            <a:ext cx="10970370" cy="2893100"/>
          </a:xfrm>
          <a:prstGeom prst="rect">
            <a:avLst/>
          </a:prstGeom>
          <a:noFill/>
        </p:spPr>
        <p:txBody>
          <a:bodyPr wrap="square" rtlCol="0">
            <a:spAutoFit/>
          </a:bodyPr>
          <a:lstStyle/>
          <a:p>
            <a:pPr lvl="0" algn="just"/>
            <a:r>
              <a:rPr lang="sk-SK" sz="2000" b="1" dirty="0">
                <a:solidFill>
                  <a:schemeClr val="tx2">
                    <a:lumMod val="75000"/>
                    <a:lumOff val="25000"/>
                  </a:schemeClr>
                </a:solidFill>
              </a:rPr>
              <a:t>111. </a:t>
            </a:r>
            <a:r>
              <a:rPr lang="sk-SK" b="1" dirty="0"/>
              <a:t>V § 87 ods. 1 sa na konci pripája táto veta: „Na účely podľa prvej vety agentúra každoročne zverejní na svojom webovom sídle zoznam zakázaných látok a</a:t>
            </a:r>
            <a:r>
              <a:rPr lang="sk-SK" i="1" dirty="0"/>
              <a:t> </a:t>
            </a:r>
            <a:r>
              <a:rPr lang="sk-SK" b="1" dirty="0"/>
              <a:t>zakázaných metód.“.</a:t>
            </a:r>
            <a:endParaRPr lang="sk-SK" dirty="0"/>
          </a:p>
          <a:p>
            <a:pPr algn="just"/>
            <a:r>
              <a:rPr lang="sk-SK" b="1" dirty="0"/>
              <a:t> </a:t>
            </a:r>
            <a:endParaRPr lang="sk-SK" dirty="0"/>
          </a:p>
          <a:p>
            <a:pPr algn="just"/>
            <a:r>
              <a:rPr lang="sk-SK" b="1" i="1" dirty="0"/>
              <a:t>Agentúra</a:t>
            </a:r>
            <a:endParaRPr lang="sk-SK" dirty="0"/>
          </a:p>
          <a:p>
            <a:pPr algn="just"/>
            <a:r>
              <a:rPr lang="sk-SK" i="1" dirty="0"/>
              <a:t>„(1)Agentúra je povinná prijať antidopingové pravidlá v súlade so Svetovým antidopingovým programom. </a:t>
            </a:r>
            <a:r>
              <a:rPr lang="sk-SK" b="1" i="1" dirty="0"/>
              <a:t>Na účely podľa prvej vety agentúra každoročne zverejní na svojom webovom sídle zoznam zakázaných látok a zakázaných metód.“</a:t>
            </a:r>
            <a:endParaRPr lang="sk-SK" dirty="0"/>
          </a:p>
          <a:p>
            <a:endParaRPr lang="sk-SK" dirty="0"/>
          </a:p>
          <a:p>
            <a:r>
              <a:rPr lang="sk-SK" b="1" i="1" dirty="0"/>
              <a:t> </a:t>
            </a:r>
            <a:endParaRPr lang="sk-SK" dirty="0"/>
          </a:p>
          <a:p>
            <a:pPr lvl="0"/>
            <a:endParaRPr lang="sk-SK" dirty="0"/>
          </a:p>
        </p:txBody>
      </p:sp>
    </p:spTree>
    <p:extLst>
      <p:ext uri="{BB962C8B-B14F-4D97-AF65-F5344CB8AC3E}">
        <p14:creationId xmlns:p14="http://schemas.microsoft.com/office/powerpoint/2010/main" val="3112116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A5442-049A-C019-4F02-0AD9AD0D7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6ACEFA-6980-C84C-93D9-8C4AE1969F51}"/>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92</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743C9175-24A0-D4B3-3488-7D21AC38648B}"/>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335B8474-215C-6FAC-8478-38360481E18D}"/>
              </a:ext>
            </a:extLst>
          </p:cNvPr>
          <p:cNvSpPr txBox="1"/>
          <p:nvPr/>
        </p:nvSpPr>
        <p:spPr>
          <a:xfrm>
            <a:off x="672575" y="1466242"/>
            <a:ext cx="10970370" cy="2339102"/>
          </a:xfrm>
          <a:prstGeom prst="rect">
            <a:avLst/>
          </a:prstGeom>
          <a:noFill/>
        </p:spPr>
        <p:txBody>
          <a:bodyPr wrap="square" rtlCol="0">
            <a:spAutoFit/>
          </a:bodyPr>
          <a:lstStyle/>
          <a:p>
            <a:pPr lvl="0" algn="just"/>
            <a:r>
              <a:rPr lang="sk-SK" sz="2000" b="1" dirty="0">
                <a:solidFill>
                  <a:schemeClr val="tx2">
                    <a:lumMod val="75000"/>
                    <a:lumOff val="25000"/>
                  </a:schemeClr>
                </a:solidFill>
              </a:rPr>
              <a:t>112. </a:t>
            </a:r>
            <a:r>
              <a:rPr lang="sk-SK" b="1" dirty="0"/>
              <a:t>V § 92 ods. 3 písm. b) sa na konci čiarka nahrádza bodkočiarkou a pripájajú sa tieto slová: „bezúhonnosť sa preukazuje písomným čestným vyhlásením,“.</a:t>
            </a:r>
            <a:endParaRPr lang="sk-SK" dirty="0"/>
          </a:p>
          <a:p>
            <a:pPr algn="just"/>
            <a:r>
              <a:rPr lang="sk-SK" b="1" dirty="0"/>
              <a:t> </a:t>
            </a:r>
            <a:endParaRPr lang="sk-SK" dirty="0"/>
          </a:p>
          <a:p>
            <a:pPr algn="just"/>
            <a:r>
              <a:rPr lang="sk-SK" b="1" dirty="0"/>
              <a:t>§ 92 Komisie pre konanie vo veci dopingu</a:t>
            </a:r>
            <a:endParaRPr lang="sk-SK" dirty="0"/>
          </a:p>
          <a:p>
            <a:pPr algn="just"/>
            <a:r>
              <a:rPr lang="sk-SK" i="1" dirty="0"/>
              <a:t>(3)Za člena a náhradníka komisie pre konanie vo veci dopingu možno vymenovať fyzickú osobu, ktorá</a:t>
            </a:r>
            <a:endParaRPr lang="sk-SK" dirty="0"/>
          </a:p>
          <a:p>
            <a:pPr algn="just"/>
            <a:r>
              <a:rPr lang="sk-SK" i="1" dirty="0"/>
              <a:t>b)je bezúhonná;</a:t>
            </a:r>
            <a:r>
              <a:rPr lang="sk-SK" dirty="0"/>
              <a:t> </a:t>
            </a:r>
            <a:r>
              <a:rPr lang="sk-SK" b="1" i="1" dirty="0"/>
              <a:t>bezúhonnosť sa preukazuje písomným čestným vyhlásením</a:t>
            </a:r>
            <a:endParaRPr lang="sk-SK" dirty="0"/>
          </a:p>
          <a:p>
            <a:pPr algn="just"/>
            <a:r>
              <a:rPr lang="sk-SK" b="1" i="1" dirty="0"/>
              <a:t> </a:t>
            </a:r>
            <a:endParaRPr lang="sk-SK" dirty="0"/>
          </a:p>
          <a:p>
            <a:pPr lvl="0"/>
            <a:endParaRPr lang="sk-SK" dirty="0"/>
          </a:p>
        </p:txBody>
      </p:sp>
    </p:spTree>
    <p:extLst>
      <p:ext uri="{BB962C8B-B14F-4D97-AF65-F5344CB8AC3E}">
        <p14:creationId xmlns:p14="http://schemas.microsoft.com/office/powerpoint/2010/main" val="26597138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2800B-067C-9292-BBE1-2F2D3976D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D6658C-A3D4-07AC-6463-0E723D71C303}"/>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94</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3507F2F1-11DE-1A8A-F316-EFECA543742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DBE566CA-8F03-47B7-AA70-F1DD246670AD}"/>
              </a:ext>
            </a:extLst>
          </p:cNvPr>
          <p:cNvSpPr txBox="1"/>
          <p:nvPr/>
        </p:nvSpPr>
        <p:spPr>
          <a:xfrm>
            <a:off x="672575" y="1382018"/>
            <a:ext cx="10970370" cy="5386090"/>
          </a:xfrm>
          <a:prstGeom prst="rect">
            <a:avLst/>
          </a:prstGeom>
          <a:noFill/>
        </p:spPr>
        <p:txBody>
          <a:bodyPr wrap="square" rtlCol="0">
            <a:spAutoFit/>
          </a:bodyPr>
          <a:lstStyle/>
          <a:p>
            <a:pPr lvl="0"/>
            <a:r>
              <a:rPr lang="sk-SK" sz="2000" b="1" dirty="0">
                <a:solidFill>
                  <a:schemeClr val="tx2">
                    <a:lumMod val="75000"/>
                    <a:lumOff val="25000"/>
                  </a:schemeClr>
                </a:solidFill>
              </a:rPr>
              <a:t>113. </a:t>
            </a:r>
            <a:r>
              <a:rPr lang="sk-SK" b="1" dirty="0"/>
              <a:t>Nadpis nad § 94 sa vypúšťa.</a:t>
            </a:r>
          </a:p>
          <a:p>
            <a:pPr lvl="0"/>
            <a:endParaRPr lang="sk-SK" sz="1200" b="1" dirty="0"/>
          </a:p>
          <a:p>
            <a:pPr lvl="0"/>
            <a:r>
              <a:rPr lang="sk-SK" sz="2000" b="1" dirty="0">
                <a:solidFill>
                  <a:schemeClr val="tx2">
                    <a:lumMod val="75000"/>
                    <a:lumOff val="25000"/>
                  </a:schemeClr>
                </a:solidFill>
              </a:rPr>
              <a:t>114. </a:t>
            </a:r>
            <a:r>
              <a:rPr lang="sk-SK" b="1" dirty="0"/>
              <a:t>Nadpis § 94 znie: „Povinnosti v oblasti integrity športu“.</a:t>
            </a:r>
          </a:p>
          <a:p>
            <a:r>
              <a:rPr lang="sk-SK" sz="1200" b="1" i="1" dirty="0"/>
              <a:t> </a:t>
            </a:r>
            <a:endParaRPr lang="sk-SK" sz="1200" dirty="0"/>
          </a:p>
          <a:p>
            <a:pPr lvl="0" algn="just"/>
            <a:r>
              <a:rPr lang="sk-SK" sz="2000" b="1" dirty="0">
                <a:solidFill>
                  <a:schemeClr val="tx2">
                    <a:lumMod val="75000"/>
                    <a:lumOff val="25000"/>
                  </a:schemeClr>
                </a:solidFill>
              </a:rPr>
              <a:t>115. </a:t>
            </a:r>
            <a:r>
              <a:rPr lang="sk-SK" b="1" dirty="0"/>
              <a:t>V § 94 odsek 5 znie:</a:t>
            </a:r>
            <a:endParaRPr lang="sk-SK" dirty="0"/>
          </a:p>
          <a:p>
            <a:pPr algn="just"/>
            <a:r>
              <a:rPr lang="sk-SK" b="1" dirty="0"/>
              <a:t> </a:t>
            </a:r>
            <a:endParaRPr lang="sk-SK" sz="1200" dirty="0"/>
          </a:p>
          <a:p>
            <a:pPr algn="just"/>
            <a:r>
              <a:rPr lang="sk-SK" i="1" dirty="0"/>
              <a:t>„(5) Národný športový zväz na účely disciplinárneho konania môže požiadať orgány činné v trestnom konaní alebo súd o informácie z trestného konania a orgán činný v trestnom konaní alebo súd tieto informácie národnému športovému zväzu poskytne. Povinnosť poskytnúť informácie sa nevzťahuje na prípady, ak by mohol byť ohrozený alebo zmarený účel trestného konania, alebo ak by tým mohlo dôjsť k ohrozeniu alebo zmareniu úloh podľa osobitného predpisu.</a:t>
            </a:r>
            <a:r>
              <a:rPr lang="sk-SK" i="1" baseline="30000" dirty="0"/>
              <a:t>36b</a:t>
            </a:r>
            <a:r>
              <a:rPr lang="sk-SK" i="1" dirty="0"/>
              <a:t>)“.</a:t>
            </a:r>
          </a:p>
          <a:p>
            <a:pPr lvl="0" algn="just"/>
            <a:r>
              <a:rPr lang="sk-SK" b="1" dirty="0"/>
              <a:t>V § 94 ods. 7 sa slovo „činnosť“ nahrádza slovom „činnosti“.</a:t>
            </a:r>
            <a:endParaRPr lang="sk-SK" dirty="0"/>
          </a:p>
          <a:p>
            <a:pPr algn="just"/>
            <a:r>
              <a:rPr lang="sk-SK" sz="1200" dirty="0"/>
              <a:t> </a:t>
            </a:r>
          </a:p>
          <a:p>
            <a:pPr algn="just"/>
            <a:r>
              <a:rPr lang="sk-SK" sz="2000" b="1" dirty="0">
                <a:solidFill>
                  <a:schemeClr val="tx2">
                    <a:lumMod val="75000"/>
                    <a:lumOff val="25000"/>
                  </a:schemeClr>
                </a:solidFill>
              </a:rPr>
              <a:t>116.  </a:t>
            </a:r>
            <a:r>
              <a:rPr lang="sk-SK" b="1" i="1" dirty="0"/>
              <a:t>§ 94 Povinnosti v oblasti integrity športu</a:t>
            </a:r>
            <a:endParaRPr lang="sk-SK" dirty="0"/>
          </a:p>
          <a:p>
            <a:pPr algn="just"/>
            <a:r>
              <a:rPr lang="sk-SK" i="1" dirty="0"/>
              <a:t>...(7)Športová organizácia je povinná zakázať vykonávanie športovej </a:t>
            </a:r>
            <a:r>
              <a:rPr lang="sk-SK" b="1" i="1" dirty="0"/>
              <a:t>činnosti</a:t>
            </a:r>
            <a:r>
              <a:rPr lang="sk-SK" i="1" dirty="0"/>
              <a:t> osobe s jej príslušnosťou, ktorá bola odsúdená za trestný čin športovej korupcie najmenej na dva roky; pri opakovanom odsúdení sa uloží doživotný zákaz vykonávania športovej činnosti....</a:t>
            </a:r>
            <a:endParaRPr lang="sk-SK" dirty="0"/>
          </a:p>
          <a:p>
            <a:endParaRPr lang="sk-SK" dirty="0"/>
          </a:p>
          <a:p>
            <a:pPr lvl="0"/>
            <a:endParaRPr lang="sk-SK" dirty="0"/>
          </a:p>
        </p:txBody>
      </p:sp>
    </p:spTree>
    <p:extLst>
      <p:ext uri="{BB962C8B-B14F-4D97-AF65-F5344CB8AC3E}">
        <p14:creationId xmlns:p14="http://schemas.microsoft.com/office/powerpoint/2010/main" val="36681946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138C9-E82D-8284-F240-6628F406B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675DF8-0E9D-49C9-0364-8870DECCA267}"/>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95, § 96 a § 100</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74054FEE-9495-D099-CAD4-ED9FFBC33DC8}"/>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F5DBDEB3-F484-CCF3-66F2-C4E9ED80E20E}"/>
              </a:ext>
            </a:extLst>
          </p:cNvPr>
          <p:cNvSpPr txBox="1"/>
          <p:nvPr/>
        </p:nvSpPr>
        <p:spPr>
          <a:xfrm>
            <a:off x="672575" y="1478274"/>
            <a:ext cx="10970370" cy="4462760"/>
          </a:xfrm>
          <a:prstGeom prst="rect">
            <a:avLst/>
          </a:prstGeom>
          <a:noFill/>
        </p:spPr>
        <p:txBody>
          <a:bodyPr wrap="square" rtlCol="0">
            <a:spAutoFit/>
          </a:bodyPr>
          <a:lstStyle/>
          <a:p>
            <a:pPr lvl="0"/>
            <a:r>
              <a:rPr lang="sk-SK" sz="2000" b="1" dirty="0">
                <a:solidFill>
                  <a:schemeClr val="tx2">
                    <a:lumMod val="75000"/>
                    <a:lumOff val="25000"/>
                  </a:schemeClr>
                </a:solidFill>
              </a:rPr>
              <a:t>117. </a:t>
            </a:r>
            <a:r>
              <a:rPr lang="sk-SK" b="1" dirty="0"/>
              <a:t>V § 95 ods. 1 sa za písmeno h) vkladá nové písmeno i), ktoré znie</a:t>
            </a:r>
            <a:r>
              <a:rPr lang="sk-SK" b="1" i="1" dirty="0"/>
              <a:t>:</a:t>
            </a:r>
            <a:endParaRPr lang="sk-SK" dirty="0"/>
          </a:p>
          <a:p>
            <a:r>
              <a:rPr lang="sk-SK" b="1" dirty="0"/>
              <a:t>§ 95 Správne delikty</a:t>
            </a:r>
            <a:endParaRPr lang="sk-SK" dirty="0"/>
          </a:p>
          <a:p>
            <a:pPr lvl="0"/>
            <a:r>
              <a:rPr lang="sk-SK" i="1" dirty="0"/>
              <a:t>Športová organizácia sa dopustí správneho deliktu, ak</a:t>
            </a:r>
            <a:endParaRPr lang="sk-SK" dirty="0"/>
          </a:p>
          <a:p>
            <a:r>
              <a:rPr lang="sk-SK" b="1" i="1" dirty="0"/>
              <a:t>„i) nezabezpečí uloženie výročnej správy v registri účtovných závierok podľa § 9 ods. 7,“.</a:t>
            </a:r>
            <a:endParaRPr lang="sk-SK" dirty="0"/>
          </a:p>
          <a:p>
            <a:r>
              <a:rPr lang="sk-SK" b="1" dirty="0"/>
              <a:t>Doterajšie písmená i) až q) sa označujú ako písmená j) až r).</a:t>
            </a:r>
          </a:p>
          <a:p>
            <a:endParaRPr lang="sk-SK" sz="1200" b="1" dirty="0"/>
          </a:p>
          <a:p>
            <a:pPr lvl="0"/>
            <a:r>
              <a:rPr lang="sk-SK" sz="2000" b="1" dirty="0">
                <a:solidFill>
                  <a:schemeClr val="tx2">
                    <a:lumMod val="75000"/>
                    <a:lumOff val="25000"/>
                  </a:schemeClr>
                </a:solidFill>
              </a:rPr>
              <a:t>118. </a:t>
            </a:r>
            <a:r>
              <a:rPr lang="sk-SK" b="1" dirty="0"/>
              <a:t>V § 96 ods. 3 sa vypúšťa písmeno c).</a:t>
            </a:r>
            <a:endParaRPr lang="sk-SK" dirty="0"/>
          </a:p>
          <a:p>
            <a:r>
              <a:rPr lang="sk-SK" b="1" dirty="0"/>
              <a:t>Doterajšie písmená d) až j) sa označujú ako písmená c) až i).</a:t>
            </a:r>
          </a:p>
          <a:p>
            <a:endParaRPr lang="sk-SK" sz="1200" dirty="0"/>
          </a:p>
          <a:p>
            <a:pPr lvl="0"/>
            <a:r>
              <a:rPr lang="sk-SK" sz="2000" b="1" dirty="0">
                <a:solidFill>
                  <a:schemeClr val="tx2">
                    <a:lumMod val="75000"/>
                    <a:lumOff val="25000"/>
                  </a:schemeClr>
                </a:solidFill>
              </a:rPr>
              <a:t>119. </a:t>
            </a:r>
            <a:r>
              <a:rPr lang="sk-SK" b="1" dirty="0"/>
              <a:t>V § 100 ods. 1 sa vypúšťa písmeno a).</a:t>
            </a:r>
            <a:endParaRPr lang="sk-SK" dirty="0"/>
          </a:p>
          <a:p>
            <a:r>
              <a:rPr lang="sk-SK" b="1" dirty="0"/>
              <a:t>Doterajšie písmená b) až e) sa označujú ako písmená a) až d).</a:t>
            </a:r>
          </a:p>
          <a:p>
            <a:endParaRPr lang="sk-SK" b="1" dirty="0"/>
          </a:p>
          <a:p>
            <a:pPr lvl="0"/>
            <a:r>
              <a:rPr lang="sk-SK" sz="2000" b="1" dirty="0">
                <a:solidFill>
                  <a:schemeClr val="tx2">
                    <a:lumMod val="75000"/>
                    <a:lumOff val="25000"/>
                  </a:schemeClr>
                </a:solidFill>
              </a:rPr>
              <a:t>120. </a:t>
            </a:r>
            <a:r>
              <a:rPr lang="sk-SK" b="1" dirty="0"/>
              <a:t>V § 100 ods. 1 sa vypúšťa písmeno d).</a:t>
            </a:r>
            <a:endParaRPr lang="sk-SK" dirty="0"/>
          </a:p>
          <a:p>
            <a:endParaRPr lang="sk-SK" dirty="0"/>
          </a:p>
          <a:p>
            <a:pPr algn="just"/>
            <a:endParaRPr lang="sk-SK" dirty="0"/>
          </a:p>
          <a:p>
            <a:pPr lvl="0"/>
            <a:endParaRPr lang="sk-SK" dirty="0"/>
          </a:p>
        </p:txBody>
      </p:sp>
    </p:spTree>
    <p:extLst>
      <p:ext uri="{BB962C8B-B14F-4D97-AF65-F5344CB8AC3E}">
        <p14:creationId xmlns:p14="http://schemas.microsoft.com/office/powerpoint/2010/main" val="31585928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DC815-2459-A248-9247-4444188F40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1DC01-20DC-944A-25EF-3EF59047CAC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101</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4CD74731-EB91-1AEC-1BE4-C2805A0B5071}"/>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73C0E372-726A-003D-838D-A80F3D218A39}"/>
              </a:ext>
            </a:extLst>
          </p:cNvPr>
          <p:cNvSpPr txBox="1"/>
          <p:nvPr/>
        </p:nvSpPr>
        <p:spPr>
          <a:xfrm>
            <a:off x="672575" y="1502338"/>
            <a:ext cx="10970370" cy="4616648"/>
          </a:xfrm>
          <a:prstGeom prst="rect">
            <a:avLst/>
          </a:prstGeom>
          <a:noFill/>
        </p:spPr>
        <p:txBody>
          <a:bodyPr wrap="square" rtlCol="0">
            <a:spAutoFit/>
          </a:bodyPr>
          <a:lstStyle/>
          <a:p>
            <a:pPr lvl="0" algn="just"/>
            <a:r>
              <a:rPr lang="sk-SK" sz="2000" b="1" dirty="0">
                <a:solidFill>
                  <a:schemeClr val="tx2">
                    <a:lumMod val="75000"/>
                    <a:lumOff val="25000"/>
                  </a:schemeClr>
                </a:solidFill>
              </a:rPr>
              <a:t>121. </a:t>
            </a:r>
            <a:r>
              <a:rPr lang="sk-SK" b="1" dirty="0"/>
              <a:t>V § 101 ods. 1 sa slová „všeobecný predpis o správnom konaní, okrem konania podľa § 95 až 97“ nahrádzajú slovami „správny poriadok, okrem konania podľa § 59 ods. 4 a 5, § 59a ods. 4 a 5 a § 95 až 97“.</a:t>
            </a:r>
            <a:endParaRPr lang="sk-SK" dirty="0"/>
          </a:p>
          <a:p>
            <a:pPr algn="just"/>
            <a:r>
              <a:rPr lang="sk-SK" b="1" dirty="0"/>
              <a:t> </a:t>
            </a:r>
            <a:endParaRPr lang="sk-SK" dirty="0"/>
          </a:p>
          <a:p>
            <a:pPr algn="just"/>
            <a:r>
              <a:rPr lang="sk-SK" i="1" dirty="0"/>
              <a:t>§ 101 Vzťah k správnemu poriadku</a:t>
            </a:r>
            <a:endParaRPr lang="sk-SK" dirty="0"/>
          </a:p>
          <a:p>
            <a:pPr algn="just"/>
            <a:r>
              <a:rPr lang="sk-SK" i="1" dirty="0"/>
              <a:t>(1)Na konania podľa tohto zákona sa </a:t>
            </a:r>
            <a:r>
              <a:rPr lang="sk-SK" b="1" i="1" dirty="0"/>
              <a:t>nevzťahuje správny poriadok, okrem konania podľa § 59 ods. 4 a 5, § 59a ods. 4 a 5 a § 95 až 97.</a:t>
            </a:r>
          </a:p>
          <a:p>
            <a:pPr algn="just"/>
            <a:endParaRPr lang="sk-SK" b="1" i="1" dirty="0"/>
          </a:p>
          <a:p>
            <a:pPr lvl="0" algn="just"/>
            <a:r>
              <a:rPr lang="sk-SK" sz="2000" b="1" dirty="0">
                <a:solidFill>
                  <a:schemeClr val="tx2">
                    <a:lumMod val="75000"/>
                    <a:lumOff val="25000"/>
                  </a:schemeClr>
                </a:solidFill>
              </a:rPr>
              <a:t>122. </a:t>
            </a:r>
            <a:r>
              <a:rPr lang="sk-SK" b="1" i="1" dirty="0"/>
              <a:t>V § 101 ods. 2 sa slová „všeobecný predpis o správnom konaní“ nahrádzajú slovami „správny poriadok“.</a:t>
            </a:r>
            <a:endParaRPr lang="sk-SK" dirty="0"/>
          </a:p>
          <a:p>
            <a:pPr algn="just"/>
            <a:r>
              <a:rPr lang="sk-SK" i="1" dirty="0"/>
              <a:t> </a:t>
            </a:r>
            <a:endParaRPr lang="sk-SK" dirty="0"/>
          </a:p>
          <a:p>
            <a:pPr algn="just"/>
            <a:r>
              <a:rPr lang="sk-SK" i="1" dirty="0"/>
              <a:t>§ 101 Vzťah k správnemu poriadku</a:t>
            </a:r>
            <a:endParaRPr lang="sk-SK" dirty="0"/>
          </a:p>
          <a:p>
            <a:pPr algn="just"/>
            <a:r>
              <a:rPr lang="sk-SK" i="1" dirty="0"/>
              <a:t>(2)Na poskytovanie verejných prostriedkov na rozvoj športu sa nevzťahuje </a:t>
            </a:r>
            <a:r>
              <a:rPr lang="sk-SK" b="1" i="1" dirty="0"/>
              <a:t>správny poriadok.</a:t>
            </a:r>
            <a:endParaRPr lang="sk-SK" dirty="0"/>
          </a:p>
          <a:p>
            <a:endParaRPr lang="sk-SK" dirty="0"/>
          </a:p>
          <a:p>
            <a:pPr lvl="0"/>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2749966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46685-89BC-04BC-DA7A-D420F4FE9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B1DD4-1ED6-0356-F9A2-B117E072E53E}"/>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7</a:t>
            </a:r>
          </a:p>
        </p:txBody>
      </p:sp>
      <p:sp>
        <p:nvSpPr>
          <p:cNvPr id="5" name="TextBox 4">
            <a:extLst>
              <a:ext uri="{FF2B5EF4-FFF2-40B4-BE49-F238E27FC236}">
                <a16:creationId xmlns:a16="http://schemas.microsoft.com/office/drawing/2014/main" id="{776EB53D-0E85-ED33-7241-55008C490D7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DBC841F4-7AF5-F64E-97A5-6DFF1ADD4F21}"/>
              </a:ext>
            </a:extLst>
          </p:cNvPr>
          <p:cNvSpPr txBox="1"/>
          <p:nvPr/>
        </p:nvSpPr>
        <p:spPr>
          <a:xfrm>
            <a:off x="672575" y="1370891"/>
            <a:ext cx="10970370" cy="7294305"/>
          </a:xfrm>
          <a:prstGeom prst="rect">
            <a:avLst/>
          </a:prstGeom>
          <a:noFill/>
        </p:spPr>
        <p:txBody>
          <a:bodyPr wrap="square" rtlCol="0">
            <a:spAutoFit/>
          </a:bodyPr>
          <a:lstStyle/>
          <a:p>
            <a:pPr lvl="0"/>
            <a:r>
              <a:rPr lang="sk-SK" sz="2000" b="1" dirty="0">
                <a:solidFill>
                  <a:schemeClr val="tx2">
                    <a:lumMod val="75000"/>
                    <a:lumOff val="25000"/>
                  </a:schemeClr>
                </a:solidFill>
              </a:rPr>
              <a:t>14. </a:t>
            </a:r>
            <a:r>
              <a:rPr lang="sk-SK" b="1" dirty="0"/>
              <a:t>V § 7 odsek 4 znie:</a:t>
            </a:r>
            <a:endParaRPr lang="sk-SK" dirty="0"/>
          </a:p>
          <a:p>
            <a:pPr algn="just"/>
            <a:r>
              <a:rPr lang="sk-SK" dirty="0"/>
              <a:t>„(4) Bezúhonnosť sa preukazuje pri zápise do registra fyzických osôb v športe písomným čestným vyhlásením. </a:t>
            </a:r>
            <a:r>
              <a:rPr lang="sk-SK" b="1" i="1" dirty="0"/>
              <a:t>Ak športový odborník vykonáva činnosť športového odborníka v športe mládeže, bezúhonnosť sa preukazuje pri zápise do registra fyzických osôb v športe a následne každoročne do 31. marca výpisom z registra trestov. Výpisom z registra trestov preukazuje športový odborník vykonávajúci činnosť športového odborníka v športe mládeže bezúhonnosť aj na požiadanie hlavného kontrolóra športu na účely vykonávania kontroly podľa § 61. Na účel preukázania bezúhonnosti športový odborník vykonávajúci činnosť športového odborníka v športe mládeže poskytne ministerstvu športu údaje potrebné na vyžiadanie výpisu z registra trestov.</a:t>
            </a:r>
            <a:r>
              <a:rPr lang="sk-SK" b="1" i="1" baseline="30000" dirty="0"/>
              <a:t>6c</a:t>
            </a:r>
            <a:r>
              <a:rPr lang="sk-SK" baseline="30000" dirty="0"/>
              <a:t>)</a:t>
            </a:r>
            <a:r>
              <a:rPr lang="sk-SK" dirty="0"/>
              <a:t> Údaje podľa štvrtej vety ministerstvo športu bezodkladne zašle v elektronickej podobe prostredníctvom elektronickej komunikácie Generálnej prokuratúre Slovenskej republiky na vydanie výpisu z registra trestov. Ak príslušné orgány členských štátov Európskej únie alebo príslušné orgány tretích štátov taký doklad nevydávajú, výpis z registra trestov sa nahrádza obdobným dokladom vydaným príslušným orgánom nie starším ako tri mesiace.“.</a:t>
            </a:r>
          </a:p>
          <a:p>
            <a:pPr algn="just"/>
            <a:endParaRPr lang="sk-SK" dirty="0"/>
          </a:p>
          <a:p>
            <a:pPr algn="just"/>
            <a:r>
              <a:rPr lang="sk-SK" sz="1600" dirty="0"/>
              <a:t>Poznámka pod čiarou k odkazu 6c znie:</a:t>
            </a:r>
          </a:p>
          <a:p>
            <a:pPr algn="just"/>
            <a:r>
              <a:rPr lang="sk-SK" sz="1600" dirty="0"/>
              <a:t>„6c) § 12 ods. 4 písm. a) zákona č. 192/2023 Z. z. o registri trestov a o zmene a doplnení niektorých zákonov.“.</a:t>
            </a:r>
          </a:p>
          <a:p>
            <a:pPr lvl="0"/>
            <a:endParaRPr lang="sk-SK"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34907650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E35D3-48CB-F6E8-573E-EAA7276C9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4636CD-DBA0-330E-29CD-CF3477A7F1ED}"/>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101a</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CCA41FE3-E21C-8DD9-FDF4-5D774AE69C45}"/>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0316FB9E-8C27-7587-0970-634E749E42C7}"/>
              </a:ext>
            </a:extLst>
          </p:cNvPr>
          <p:cNvSpPr txBox="1"/>
          <p:nvPr/>
        </p:nvSpPr>
        <p:spPr>
          <a:xfrm>
            <a:off x="672575" y="1502338"/>
            <a:ext cx="10970370" cy="4739759"/>
          </a:xfrm>
          <a:prstGeom prst="rect">
            <a:avLst/>
          </a:prstGeom>
          <a:noFill/>
        </p:spPr>
        <p:txBody>
          <a:bodyPr wrap="square" rtlCol="0">
            <a:spAutoFit/>
          </a:bodyPr>
          <a:lstStyle/>
          <a:p>
            <a:pPr lvl="0"/>
            <a:r>
              <a:rPr lang="sk-SK" sz="2000" b="1" dirty="0">
                <a:solidFill>
                  <a:schemeClr val="tx2">
                    <a:lumMod val="75000"/>
                    <a:lumOff val="25000"/>
                  </a:schemeClr>
                </a:solidFill>
              </a:rPr>
              <a:t>123. </a:t>
            </a:r>
            <a:r>
              <a:rPr lang="sk-SK" b="1" dirty="0"/>
              <a:t>V § 101a sa vypúšťajú odseky 5 a 6.</a:t>
            </a:r>
            <a:endParaRPr lang="sk-SK" dirty="0"/>
          </a:p>
          <a:p>
            <a:r>
              <a:rPr lang="sk-SK" sz="1200" b="1" i="1" dirty="0"/>
              <a:t> </a:t>
            </a:r>
            <a:endParaRPr lang="sk-SK" sz="1200" dirty="0"/>
          </a:p>
          <a:p>
            <a:pPr algn="just"/>
            <a:r>
              <a:rPr lang="sk-SK" b="1" i="1" dirty="0"/>
              <a:t>§ 101a Osobitné ustanovenia v čase mimoriadnej situácie, núdzového stavu alebo výnimočného stavu</a:t>
            </a:r>
            <a:endParaRPr lang="sk-SK" dirty="0"/>
          </a:p>
          <a:p>
            <a:pPr algn="just"/>
            <a:r>
              <a:rPr lang="sk-SK" i="1" dirty="0"/>
              <a:t>(1)V čase krízovej situácie môžu kolektívne orgány športovej organizácie používať hlasovanie v listinnej podobe s využitím poštových služieb alebo hlasovanie prostredníctvom elektronických prostriedkov alebo umožniť zasadnutie takéhoto orgánu prostredníctvom videokonferencie alebo iných prostriedkov informačnej a komunikačnej technológie, aj keď to nevyplýva z ich vnútorných predpisov alebo stanov.</a:t>
            </a:r>
            <a:endParaRPr lang="sk-SK" dirty="0"/>
          </a:p>
          <a:p>
            <a:pPr algn="just"/>
            <a:r>
              <a:rPr lang="sk-SK" i="1" dirty="0"/>
              <a:t>(2)V čase krízovej situácie môže športová organizácia uložiť a zverejniť svoju výročnú správu do registra účtovných závierok aj bez predchádzajúceho prerokovania najvyšším orgánom športovej organizácie. Najvyšší orgán športovej organizácie prerokuje výročnú správu do uplynutia posledného dňa tretieho kalendárneho mesiaca po skončení krízovej situácie.</a:t>
            </a:r>
            <a:endParaRPr lang="sk-SK" dirty="0"/>
          </a:p>
          <a:p>
            <a:pPr algn="just"/>
            <a:r>
              <a:rPr lang="sk-SK" i="1" dirty="0"/>
              <a:t>(3)Ak športovej organizácii vznikne povinnosť zriadiť a obsadiť funkciu kontrolóra v čase krízovej situácie a technické podmienky neumožňujú zriadiť a obsadiť funkciu kontrolóra počas krízovej situácie, povinnosť sa považuje za splnenú, ak športová organizácia túto funkciu zriadi a obsadí do uplynutia posledného dňa tretieho kalendárneho mesiaca po skončení krízovej situácie.</a:t>
            </a:r>
          </a:p>
          <a:p>
            <a:pPr algn="just"/>
            <a:r>
              <a:rPr lang="sk-SK" b="1" i="1" dirty="0">
                <a:solidFill>
                  <a:schemeClr val="tx2">
                    <a:lumMod val="75000"/>
                    <a:lumOff val="25000"/>
                  </a:schemeClr>
                </a:solidFill>
              </a:rPr>
              <a:t>                                                                            Pokračovanie na nasledujúcej strane</a:t>
            </a:r>
            <a:endParaRPr lang="sk-SK" dirty="0"/>
          </a:p>
          <a:p>
            <a:endParaRPr lang="sk-SK" dirty="0"/>
          </a:p>
        </p:txBody>
      </p:sp>
    </p:spTree>
    <p:extLst>
      <p:ext uri="{BB962C8B-B14F-4D97-AF65-F5344CB8AC3E}">
        <p14:creationId xmlns:p14="http://schemas.microsoft.com/office/powerpoint/2010/main" val="13112723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4155-F737-EA7A-F03F-B4DF353EE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39B8C-03AF-0DEA-3176-A63AFB29207A}"/>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101a</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220232F-7D15-BAC2-098E-6C7659F5644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E94F8D73-DA0B-D8D2-4AE6-9C74F527E974}"/>
              </a:ext>
            </a:extLst>
          </p:cNvPr>
          <p:cNvSpPr txBox="1"/>
          <p:nvPr/>
        </p:nvSpPr>
        <p:spPr>
          <a:xfrm>
            <a:off x="672575" y="1418114"/>
            <a:ext cx="10970370" cy="5970865"/>
          </a:xfrm>
          <a:prstGeom prst="rect">
            <a:avLst/>
          </a:prstGeom>
          <a:noFill/>
        </p:spPr>
        <p:txBody>
          <a:bodyPr wrap="square" rtlCol="0">
            <a:spAutoFit/>
          </a:bodyPr>
          <a:lstStyle/>
          <a:p>
            <a:pPr lvl="0"/>
            <a:r>
              <a:rPr lang="sk-SK" sz="2000" b="1" dirty="0">
                <a:solidFill>
                  <a:schemeClr val="tx2">
                    <a:lumMod val="75000"/>
                    <a:lumOff val="25000"/>
                  </a:schemeClr>
                </a:solidFill>
              </a:rPr>
              <a:t>123. </a:t>
            </a:r>
            <a:r>
              <a:rPr lang="sk-SK" b="1" dirty="0"/>
              <a:t>V § 101a sa vypúšťajú odseky 5 a 6.</a:t>
            </a:r>
            <a:endParaRPr lang="sk-SK" dirty="0"/>
          </a:p>
          <a:p>
            <a:r>
              <a:rPr lang="sk-SK" sz="1200" b="1" i="1" dirty="0"/>
              <a:t> </a:t>
            </a:r>
            <a:endParaRPr lang="sk-SK" sz="1200" dirty="0"/>
          </a:p>
          <a:p>
            <a:r>
              <a:rPr lang="sk-SK" b="1" i="1" dirty="0"/>
              <a:t>§ 101a Osobitné ustanovenia v čase mimoriadnej situácie, núdzového stavu alebo výnimočného stavu</a:t>
            </a:r>
            <a:endParaRPr lang="sk-SK" dirty="0"/>
          </a:p>
          <a:p>
            <a:pPr algn="just"/>
            <a:r>
              <a:rPr lang="sk-SK" i="1" dirty="0"/>
              <a:t>...  (4)Spôsobilosť prijímateľa verejných prostriedkov sa na účely § 67 ods. 3 písm. e) považuje za zachovanú, ak</a:t>
            </a:r>
            <a:endParaRPr lang="sk-SK" dirty="0"/>
          </a:p>
          <a:p>
            <a:pPr algn="just"/>
            <a:r>
              <a:rPr lang="sk-SK" i="1" dirty="0"/>
              <a:t>a)posledný deň lehoty na uskutočnenie riadneho zasadnutia najvyššieho orgánu národného športového zväzu pripadol na obdobie krízovej situácie alebo na obdobie jedného mesiaca odo dňa jej skončenia a</a:t>
            </a:r>
            <a:endParaRPr lang="sk-SK" dirty="0"/>
          </a:p>
          <a:p>
            <a:pPr algn="just"/>
            <a:r>
              <a:rPr lang="sk-SK" i="1" dirty="0"/>
              <a:t>b)riadne zasadnutie najvyššieho orgánu národného športového zväzu sa uskutoční do troch mesiacov odo dňa skončenia krízovej situácie.</a:t>
            </a:r>
            <a:endParaRPr lang="sk-SK" dirty="0"/>
          </a:p>
          <a:p>
            <a:pPr algn="just"/>
            <a:r>
              <a:rPr lang="sk-SK" b="1" i="1" dirty="0"/>
              <a:t>(5)V kalendárnom roku, v ktorom bola vyhlásená krízová situácia a trvala viac ako 30 dní, sa ustanovenia podľa § 69 ods. 4 nepoužijú; ustanovenia zmluvy o poskytnutí príspevku uznanému športu, ktoré sa týkajú rozdelenia finančných prostriedkov podľa § 69 ods. 4, sa v príslušnom kalendárnom roku nebudú uplatňovať.</a:t>
            </a:r>
            <a:endParaRPr lang="sk-SK" dirty="0"/>
          </a:p>
          <a:p>
            <a:pPr algn="just"/>
            <a:r>
              <a:rPr lang="sk-SK" b="1" i="1" dirty="0"/>
              <a:t>(6)Výdavky podľa § 69 ods. 5 nesmú v kalendárnom roku, v ktorom bola vyhlásená krízová situácia a trvala viac ako 30 dní, prekročiť 20 % z ročných príjmov národného športového zväzu z príspevku uznanému športu; ustanovenia zmluvy o poskytnutí príspevku uznanému športu, ktoré sa týkajú rozdelenia finančných prostriedkov podľa § 69 ods. 5, sa v príslušnom kalendárnom roku nebudú uplatňovať.</a:t>
            </a:r>
            <a:endParaRPr lang="sk-SK" dirty="0"/>
          </a:p>
          <a:p>
            <a:endParaRPr lang="sk-SK" dirty="0"/>
          </a:p>
          <a:p>
            <a:pPr lvl="0"/>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2687616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ADA48-DE70-4A32-0980-87F152412D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4C3A9-7D82-0879-9FEB-F88AB95EE785}"/>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106i</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98886922-94D8-DA30-D459-4FF66FDEE926}"/>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A761A5F-1702-F6E6-953D-DA964BD9B952}"/>
              </a:ext>
            </a:extLst>
          </p:cNvPr>
          <p:cNvSpPr txBox="1"/>
          <p:nvPr/>
        </p:nvSpPr>
        <p:spPr>
          <a:xfrm>
            <a:off x="672575" y="1418114"/>
            <a:ext cx="10970370" cy="5324535"/>
          </a:xfrm>
          <a:prstGeom prst="rect">
            <a:avLst/>
          </a:prstGeom>
          <a:noFill/>
        </p:spPr>
        <p:txBody>
          <a:bodyPr wrap="square" rtlCol="0">
            <a:spAutoFit/>
          </a:bodyPr>
          <a:lstStyle/>
          <a:p>
            <a:pPr lvl="0"/>
            <a:r>
              <a:rPr lang="sk-SK" sz="2000" b="1" dirty="0">
                <a:solidFill>
                  <a:schemeClr val="tx2">
                    <a:lumMod val="75000"/>
                    <a:lumOff val="25000"/>
                  </a:schemeClr>
                </a:solidFill>
              </a:rPr>
              <a:t>124. </a:t>
            </a:r>
            <a:r>
              <a:rPr lang="sk-SK" b="1" dirty="0"/>
              <a:t>Za § 106h sa vkladá § 106i, ktorý vrátane nadpisu znie:</a:t>
            </a:r>
            <a:endParaRPr lang="sk-SK" dirty="0"/>
          </a:p>
          <a:p>
            <a:r>
              <a:rPr lang="sk-SK" sz="1200" b="1" i="1" dirty="0"/>
              <a:t> </a:t>
            </a:r>
            <a:endParaRPr lang="sk-SK" sz="1200" dirty="0"/>
          </a:p>
          <a:p>
            <a:pPr algn="just"/>
            <a:r>
              <a:rPr lang="sk-SK" b="1" i="1" dirty="0"/>
              <a:t>„§ 106i</a:t>
            </a:r>
            <a:endParaRPr lang="sk-SK" dirty="0"/>
          </a:p>
          <a:p>
            <a:pPr algn="just"/>
            <a:r>
              <a:rPr lang="sk-SK" b="1" i="1" dirty="0"/>
              <a:t>Prechodné ustanovenia k úpravám účinným od 1. júla 2025</a:t>
            </a:r>
            <a:endParaRPr lang="sk-SK" dirty="0"/>
          </a:p>
          <a:p>
            <a:pPr algn="just"/>
            <a:r>
              <a:rPr lang="sk-SK" i="1" dirty="0"/>
              <a:t>(1) Športová organizácia je povinná zosúladiť svoje stanovy a vnútorné predpisy, ktoré upravujú disciplinárne konanie a riešenie sporov, s týmto zákonom najneskôr do 31. decembra 2025.</a:t>
            </a:r>
            <a:endParaRPr lang="sk-SK" dirty="0"/>
          </a:p>
          <a:p>
            <a:pPr algn="just"/>
            <a:r>
              <a:rPr lang="sk-SK" i="1" dirty="0"/>
              <a:t>(2) Športová organizácia, v ktorej profesionálny športovec do 30. júna 2025 vykonáva šport spôsobom, ktorý spĺňa znaky závislej práce, upraví svoj zmluvný vzťah s profesionálnym športovcom v súlade s týmto zákonom v znení účinnom od 1. júla 2025 najneskôr do 31. decembra 2025.</a:t>
            </a:r>
            <a:endParaRPr lang="sk-SK" dirty="0"/>
          </a:p>
          <a:p>
            <a:pPr algn="just"/>
            <a:r>
              <a:rPr lang="sk-SK" i="1" dirty="0"/>
              <a:t>(3) Profesionálny športovec, ktorý vykonáva šport ako samostatne zárobkovo činná osoba podľa § 4 ods. 3 písm. c) v znení účinnom do 30. júna 2025, je povinný upraviť svoj zmluvný vzťah pri vykonávaní športu v súlade s týmto zákonom v znení účinnom od 1. júla 2025 najneskôr do 31. decembra 2025.</a:t>
            </a:r>
            <a:endParaRPr lang="sk-SK" dirty="0"/>
          </a:p>
          <a:p>
            <a:pPr algn="just"/>
            <a:r>
              <a:rPr lang="sk-SK" i="1" dirty="0"/>
              <a:t>(4) Športová organizácia, ktorá má uzatvorenú zmluvu o profesionálnom vykonávaní športu so športovcom podľa § 35 v znení účinnom do 30. júna 2025, je povinná upraviť tento zmluvný vzťah v súlade s týmto zákonom v znení účinnom od 1. júla 2025 najneskôr do 31. decembra 2025</a:t>
            </a:r>
            <a:endParaRPr lang="sk-SK" dirty="0"/>
          </a:p>
          <a:p>
            <a:pPr algn="just"/>
            <a:r>
              <a:rPr lang="sk-SK" b="1" i="1" dirty="0">
                <a:solidFill>
                  <a:schemeClr val="tx2">
                    <a:lumMod val="75000"/>
                    <a:lumOff val="25000"/>
                  </a:schemeClr>
                </a:solidFill>
              </a:rPr>
              <a:t>                                                                            Pokračovanie na nasledujúcej strane</a:t>
            </a:r>
            <a:endParaRPr lang="sk-SK" dirty="0"/>
          </a:p>
          <a:p>
            <a:pPr lvl="0" algn="just"/>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59519682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F4A3A-DAB4-994C-33F4-4822D8AE4D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B31D28-D0D0-C7DF-C6B6-BA8F7D9C8F3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106i</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4B77AA3B-1E1F-7357-E9CB-F691759F20D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2FEE6C31-D67C-946B-FFE8-1CC464F3A30A}"/>
              </a:ext>
            </a:extLst>
          </p:cNvPr>
          <p:cNvSpPr txBox="1"/>
          <p:nvPr/>
        </p:nvSpPr>
        <p:spPr>
          <a:xfrm>
            <a:off x="672575" y="1418114"/>
            <a:ext cx="10970370" cy="5601533"/>
          </a:xfrm>
          <a:prstGeom prst="rect">
            <a:avLst/>
          </a:prstGeom>
          <a:noFill/>
        </p:spPr>
        <p:txBody>
          <a:bodyPr wrap="square" rtlCol="0">
            <a:spAutoFit/>
          </a:bodyPr>
          <a:lstStyle/>
          <a:p>
            <a:pPr lvl="0"/>
            <a:r>
              <a:rPr lang="sk-SK" sz="2000" b="1" dirty="0">
                <a:solidFill>
                  <a:schemeClr val="tx2">
                    <a:lumMod val="75000"/>
                    <a:lumOff val="25000"/>
                  </a:schemeClr>
                </a:solidFill>
              </a:rPr>
              <a:t>124. </a:t>
            </a:r>
            <a:r>
              <a:rPr lang="sk-SK" b="1" dirty="0"/>
              <a:t>Za § 106h sa vkladá § 106i, ktorý vrátane nadpisu znie:</a:t>
            </a:r>
            <a:endParaRPr lang="sk-SK" dirty="0"/>
          </a:p>
          <a:p>
            <a:r>
              <a:rPr lang="sk-SK" sz="1200" b="1" i="1" dirty="0"/>
              <a:t> </a:t>
            </a:r>
            <a:endParaRPr lang="sk-SK" sz="1200" dirty="0"/>
          </a:p>
          <a:p>
            <a:r>
              <a:rPr lang="sk-SK" b="1" i="1" dirty="0"/>
              <a:t>„§ 106i</a:t>
            </a:r>
            <a:endParaRPr lang="sk-SK" dirty="0"/>
          </a:p>
          <a:p>
            <a:pPr algn="just"/>
            <a:r>
              <a:rPr lang="sk-SK" b="1" i="1" dirty="0"/>
              <a:t>Prechodné ustanovenia k úpravám účinným od 1. júla 2025</a:t>
            </a:r>
            <a:endParaRPr lang="sk-SK" dirty="0"/>
          </a:p>
          <a:p>
            <a:pPr algn="just"/>
            <a:r>
              <a:rPr lang="sk-SK" i="1" dirty="0"/>
              <a:t>...</a:t>
            </a:r>
          </a:p>
          <a:p>
            <a:pPr algn="just"/>
            <a:r>
              <a:rPr lang="sk-SK" i="1" dirty="0"/>
              <a:t>(5) Športový odborník, ktorý vykonáva činnosť športového odborníka podľa § 6 ods. 3 písm. e) v znení účinnom do 30. júna 2025, je povinný upraviť svoj zmluvný vzťah pri vykonávaní činnosti športového odborníka v súlade s týmto zákonom v znení účinnom od 1. júla 2025 najneskôr do 31. decembra 2025.</a:t>
            </a:r>
            <a:endParaRPr lang="sk-SK" dirty="0"/>
          </a:p>
          <a:p>
            <a:pPr algn="just"/>
            <a:r>
              <a:rPr lang="sk-SK" i="1" dirty="0"/>
              <a:t>(6) Slovenský olympijský a športový výbor vytvorí orgán na riešenie sporov a rozhodovanie o disciplinárnych previneniach podľa § 25 ods. 6 najneskôr do 31. júla 2025.</a:t>
            </a:r>
            <a:endParaRPr lang="sk-SK" dirty="0"/>
          </a:p>
          <a:p>
            <a:pPr algn="just"/>
            <a:r>
              <a:rPr lang="sk-SK" i="1" dirty="0"/>
              <a:t>(7) Plnenie úloh nezávislého pozorovateľa na voľbách do orgánov národného športového zväzu a na zasadnutí volebnej komisie sa skončí 1. júla 2025.</a:t>
            </a:r>
            <a:endParaRPr lang="sk-SK" dirty="0"/>
          </a:p>
          <a:p>
            <a:pPr algn="just"/>
            <a:r>
              <a:rPr lang="sk-SK" i="1" dirty="0"/>
              <a:t>(8) Podľa ustanovenia § 68 ods. 4 v znení účinnom od 1. júla 2025 sa prvýkrát postupuje pre príspevok uznanému športu na rok 2026.</a:t>
            </a:r>
            <a:endParaRPr lang="sk-SK" dirty="0"/>
          </a:p>
          <a:p>
            <a:pPr algn="just"/>
            <a:r>
              <a:rPr lang="sk-SK" i="1" dirty="0"/>
              <a:t>(9) Odborná kontrola podľa § 60 a 61, ktorá sa začala a neskončila do 30. júna 2025, sa dokončí podľa tohto zákona v znení účinnom od 1. júla 2025.“.</a:t>
            </a:r>
            <a:r>
              <a:rPr lang="sk-SK" sz="1200" b="1" i="1" dirty="0"/>
              <a:t> </a:t>
            </a:r>
            <a:endParaRPr lang="sk-SK" sz="1200" dirty="0"/>
          </a:p>
          <a:p>
            <a:endParaRPr lang="sk-SK" dirty="0"/>
          </a:p>
          <a:p>
            <a:pPr lvl="0"/>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9599034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FD282-E6FA-73F7-E6B7-16ED351277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F82ED6-C37A-7B9B-6E30-32F78A2D1702}"/>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107</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8990C7E7-C015-8C53-135A-E8FADE6CD50C}"/>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97C038ED-3D63-E83A-1D61-5723D3CBDC42}"/>
              </a:ext>
            </a:extLst>
          </p:cNvPr>
          <p:cNvSpPr txBox="1"/>
          <p:nvPr/>
        </p:nvSpPr>
        <p:spPr>
          <a:xfrm>
            <a:off x="672575" y="1418114"/>
            <a:ext cx="10970370" cy="2923877"/>
          </a:xfrm>
          <a:prstGeom prst="rect">
            <a:avLst/>
          </a:prstGeom>
          <a:noFill/>
        </p:spPr>
        <p:txBody>
          <a:bodyPr wrap="square" rtlCol="0">
            <a:spAutoFit/>
          </a:bodyPr>
          <a:lstStyle/>
          <a:p>
            <a:pPr lvl="0"/>
            <a:r>
              <a:rPr lang="sk-SK" sz="2000" b="1" dirty="0">
                <a:solidFill>
                  <a:schemeClr val="tx2">
                    <a:lumMod val="75000"/>
                    <a:lumOff val="25000"/>
                  </a:schemeClr>
                </a:solidFill>
              </a:rPr>
              <a:t>125. </a:t>
            </a:r>
            <a:r>
              <a:rPr lang="sk-SK" b="1" dirty="0"/>
              <a:t>§ 107 sa dopĺňa siedmym bodom, ktorý znie:</a:t>
            </a:r>
            <a:endParaRPr lang="sk-SK" dirty="0"/>
          </a:p>
          <a:p>
            <a:r>
              <a:rPr lang="sk-SK" dirty="0"/>
              <a:t> </a:t>
            </a:r>
          </a:p>
          <a:p>
            <a:pPr algn="just"/>
            <a:r>
              <a:rPr lang="sk-SK" i="1" dirty="0"/>
              <a:t>„7. Vyhláška Ministerstva školstva, vedy, výskumu a športu Slovenskej republiky č. 396/2018 Z. z., ktorou sa ustanovuje zoznam zakázaných látok a zakázaných metód na účely dopingu v športe v znení vyhlášky č. 455/2019 Z. z., vyhlášky č. 381/2020 Z. z., vyhlášky č. 543/2021 Z. z., vyhlášky č. 505/2022 Z. z. a vyhlášky č. 4/2024 Z. z.“.</a:t>
            </a:r>
            <a:endParaRPr lang="sk-SK" dirty="0"/>
          </a:p>
          <a:p>
            <a:pPr algn="just"/>
            <a:endParaRPr lang="sk-SK" dirty="0"/>
          </a:p>
          <a:p>
            <a:pPr lvl="0" algn="just"/>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20398267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1000" r="-1000"/>
          </a:stretch>
        </a:blipFill>
        <a:effectLst/>
      </p:bgPr>
    </p:bg>
    <p:spTree>
      <p:nvGrpSpPr>
        <p:cNvPr id="1" name="">
          <a:extLst>
            <a:ext uri="{FF2B5EF4-FFF2-40B4-BE49-F238E27FC236}">
              <a16:creationId xmlns:a16="http://schemas.microsoft.com/office/drawing/2014/main" id="{59122EDD-69B3-4B7B-55D3-AF3BFDEBAA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2B89FD-5C41-3DC2-67A5-A744ED8D7F40}"/>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endParaRPr lang="sk-SK" sz="2000" b="1" dirty="0">
              <a:solidFill>
                <a:schemeClr val="bg1"/>
              </a:solidFill>
              <a:latin typeface="Calibri" panose="020F0502020204030204" pitchFamily="34" charset="0"/>
              <a:ea typeface="Calibri"/>
              <a:cs typeface="Calibri" panose="020F0502020204030204" pitchFamily="34" charset="0"/>
            </a:endParaRPr>
          </a:p>
        </p:txBody>
      </p:sp>
      <p:sp>
        <p:nvSpPr>
          <p:cNvPr id="5" name="TextBox 4">
            <a:extLst>
              <a:ext uri="{FF2B5EF4-FFF2-40B4-BE49-F238E27FC236}">
                <a16:creationId xmlns:a16="http://schemas.microsoft.com/office/drawing/2014/main" id="{1F033922-2912-9CD2-4D62-C6EEAFFC5C90}"/>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492986E6-0EA3-425E-9F98-1AC55D05C97B}"/>
              </a:ext>
            </a:extLst>
          </p:cNvPr>
          <p:cNvSpPr txBox="1"/>
          <p:nvPr/>
        </p:nvSpPr>
        <p:spPr>
          <a:xfrm>
            <a:off x="672575" y="1418114"/>
            <a:ext cx="10970370" cy="1508105"/>
          </a:xfrm>
          <a:prstGeom prst="rect">
            <a:avLst/>
          </a:prstGeom>
          <a:noFill/>
        </p:spPr>
        <p:txBody>
          <a:bodyPr wrap="square" rtlCol="0">
            <a:spAutoFit/>
          </a:bodyPr>
          <a:lstStyle/>
          <a:p>
            <a:pPr lvl="0" algn="ctr"/>
            <a:endParaRPr lang="sk-SK" sz="3600" b="1" dirty="0">
              <a:solidFill>
                <a:schemeClr val="tx2">
                  <a:lumMod val="75000"/>
                  <a:lumOff val="25000"/>
                </a:schemeClr>
              </a:solidFill>
            </a:endParaRPr>
          </a:p>
          <a:p>
            <a:pPr lvl="0"/>
            <a:r>
              <a:rPr lang="sk-SK" sz="2000" b="1" dirty="0">
                <a:solidFill>
                  <a:schemeClr val="tx2">
                    <a:lumMod val="75000"/>
                    <a:lumOff val="25000"/>
                  </a:schemeClr>
                </a:solidFill>
              </a:rPr>
              <a:t> </a:t>
            </a:r>
            <a:endParaRPr lang="sk-SK" dirty="0"/>
          </a:p>
          <a:p>
            <a:pPr algn="just"/>
            <a:endParaRPr lang="sk-SK" dirty="0"/>
          </a:p>
          <a:p>
            <a:pPr lvl="0"/>
            <a:endParaRPr lang="sk-SK" dirty="0"/>
          </a:p>
        </p:txBody>
      </p:sp>
    </p:spTree>
    <p:extLst>
      <p:ext uri="{BB962C8B-B14F-4D97-AF65-F5344CB8AC3E}">
        <p14:creationId xmlns:p14="http://schemas.microsoft.com/office/powerpoint/2010/main" val="3935732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491E6-AD0A-AF28-C761-3E078DE3B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07DEC-49D2-5425-C9FF-C42DC3782D4C}"/>
              </a:ext>
            </a:extLst>
          </p:cNvPr>
          <p:cNvSpPr>
            <a:spLocks noGrp="1"/>
          </p:cNvSpPr>
          <p:nvPr>
            <p:ph type="title"/>
          </p:nvPr>
        </p:nvSpPr>
        <p:spPr>
          <a:xfrm>
            <a:off x="672575" y="482085"/>
            <a:ext cx="11519425" cy="517377"/>
          </a:xfrm>
          <a:solidFill>
            <a:srgbClr val="004B98"/>
          </a:solidFill>
        </p:spPr>
        <p:txBody>
          <a:bodyPr>
            <a:normAutofit/>
          </a:bodyPr>
          <a:lstStyle/>
          <a:p>
            <a:r>
              <a:rPr lang="pt-BR" sz="2000" dirty="0">
                <a:solidFill>
                  <a:schemeClr val="bg1"/>
                </a:solidFill>
                <a:latin typeface="Calibri" panose="020F0502020204030204" pitchFamily="34" charset="0"/>
                <a:ea typeface="Calibri"/>
                <a:cs typeface="Calibri" panose="020F0502020204030204" pitchFamily="34" charset="0"/>
              </a:rPr>
              <a:t>Novela zákona č. 440/2015 Z. z. </a:t>
            </a:r>
            <a:r>
              <a:rPr lang="sk-SK" sz="2000" dirty="0">
                <a:solidFill>
                  <a:schemeClr val="bg1"/>
                </a:solidFill>
                <a:latin typeface="Calibri" panose="020F0502020204030204" pitchFamily="34" charset="0"/>
                <a:ea typeface="Calibri"/>
                <a:cs typeface="Calibri" panose="020F0502020204030204" pitchFamily="34" charset="0"/>
              </a:rPr>
              <a:t>- § 7 - </a:t>
            </a:r>
            <a:r>
              <a:rPr lang="sk-SK" sz="2000" b="1" dirty="0">
                <a:solidFill>
                  <a:schemeClr val="bg1"/>
                </a:solidFill>
                <a:latin typeface="Calibri" panose="020F0502020204030204" pitchFamily="34" charset="0"/>
                <a:ea typeface="Calibri"/>
                <a:cs typeface="Calibri" panose="020F0502020204030204" pitchFamily="34" charset="0"/>
              </a:rPr>
              <a:t>Znenie od 01.01.2026</a:t>
            </a:r>
          </a:p>
        </p:txBody>
      </p:sp>
      <p:sp>
        <p:nvSpPr>
          <p:cNvPr id="5" name="TextBox 4">
            <a:extLst>
              <a:ext uri="{FF2B5EF4-FFF2-40B4-BE49-F238E27FC236}">
                <a16:creationId xmlns:a16="http://schemas.microsoft.com/office/drawing/2014/main" id="{752BFEE1-5E67-7B7D-9CA5-12DC772D115F}"/>
              </a:ext>
            </a:extLst>
          </p:cNvPr>
          <p:cNvSpPr txBox="1"/>
          <p:nvPr/>
        </p:nvSpPr>
        <p:spPr>
          <a:xfrm>
            <a:off x="925974" y="1181687"/>
            <a:ext cx="10694526" cy="307777"/>
          </a:xfrm>
          <a:prstGeom prst="rect">
            <a:avLst/>
          </a:prstGeom>
          <a:noFill/>
        </p:spPr>
        <p:txBody>
          <a:bodyPr wrap="square" lIns="91440" tIns="45720" rIns="91440" bIns="45720" rtlCol="0" anchor="t">
            <a:spAutoFit/>
          </a:bodyPr>
          <a:lstStyle/>
          <a:p>
            <a:endParaRPr lang="sk-SK" sz="1400">
              <a:solidFill>
                <a:srgbClr val="004B98"/>
              </a:solidFill>
            </a:endParaRPr>
          </a:p>
        </p:txBody>
      </p:sp>
      <p:sp>
        <p:nvSpPr>
          <p:cNvPr id="3" name="TextBox 14">
            <a:extLst>
              <a:ext uri="{FF2B5EF4-FFF2-40B4-BE49-F238E27FC236}">
                <a16:creationId xmlns:a16="http://schemas.microsoft.com/office/drawing/2014/main" id="{C29A9960-8842-B2EE-F828-67F50BF5827C}"/>
              </a:ext>
            </a:extLst>
          </p:cNvPr>
          <p:cNvSpPr txBox="1"/>
          <p:nvPr/>
        </p:nvSpPr>
        <p:spPr>
          <a:xfrm>
            <a:off x="672575" y="1443081"/>
            <a:ext cx="10970370" cy="7355860"/>
          </a:xfrm>
          <a:prstGeom prst="rect">
            <a:avLst/>
          </a:prstGeom>
          <a:noFill/>
        </p:spPr>
        <p:txBody>
          <a:bodyPr wrap="square" rtlCol="0">
            <a:spAutoFit/>
          </a:bodyPr>
          <a:lstStyle/>
          <a:p>
            <a:pPr lvl="0"/>
            <a:r>
              <a:rPr lang="sk-SK" sz="2000" b="1" dirty="0">
                <a:solidFill>
                  <a:schemeClr val="tx2">
                    <a:lumMod val="75000"/>
                    <a:lumOff val="25000"/>
                  </a:schemeClr>
                </a:solidFill>
              </a:rPr>
              <a:t>15. </a:t>
            </a:r>
            <a:r>
              <a:rPr lang="sk-SK" sz="1600" b="1" dirty="0"/>
              <a:t>V § 7 ods. 4 sa za slovo „trestov“ vkladajú slová „pre prácu s deťmi a mládežou“.,</a:t>
            </a:r>
            <a:endParaRPr lang="sk-SK" sz="1600" dirty="0"/>
          </a:p>
          <a:p>
            <a:r>
              <a:rPr lang="sk-SK" sz="1600" dirty="0"/>
              <a:t> </a:t>
            </a:r>
          </a:p>
          <a:p>
            <a:pPr algn="just"/>
            <a:r>
              <a:rPr lang="sk-SK" sz="1600" dirty="0"/>
              <a:t>Bezúhonnosť sa preukazuje pri zápise do registra fyzických osôb v športe písomným čestným vyhlásením. Ak športový odborník vykonáva činnosť športového odborníka v športe mládeže, bezúhonnosť sa preukazuje pri zápise do registra fyzických osôb v športe a následne každoročne do 31. marca výpisom z registra trestov </a:t>
            </a:r>
            <a:r>
              <a:rPr lang="sk-SK" sz="1600" b="1" i="1" dirty="0"/>
              <a:t>pre prácu s deťmi a mládežou</a:t>
            </a:r>
            <a:r>
              <a:rPr lang="sk-SK" sz="1600" dirty="0"/>
              <a:t>. Výpisom z registra trestov pre prácu s deťmi a mládežou preukazuje športový odborník vykonávajúci činnosť športového odborníka v športe mládeže bezúhonnosť aj na požiadanie hlavného kontrolóra športu na účely vykonávania kontroly podľa § 61. Na účel preukázania bezúhonnosti športový odborník vykonávajúci činnosť športového odborníka v športe mládeže poskytne ministerstvu športu údaje potrebné na vyžiadanie výpisu z registra trestov pre prácu s deťmi a mládežou.6c) Údaje podľa štvrtej vety ministerstvo športu bezodkladne zašle v elektronickej podobe prostredníctvom elektronickej komunikácie Generálnej prokuratúre Slovenskej republiky na vydanie výpisu z registra trestov pre prácu s deťmi a mládežou. Ak príslušné orgány členských štátov Európskej únie alebo príslušné orgány tretích štátov taký doklad nevydávajú, výpis z registra trestov pre prácu s deťmi a mládežou sa nahrádza obdobným dokladom vydaným príslušným orgánom nie starším ako tri mesiace.</a:t>
            </a:r>
          </a:p>
          <a:p>
            <a:pPr lvl="0"/>
            <a:endParaRPr lang="sk-SK" sz="1400" dirty="0"/>
          </a:p>
          <a:p>
            <a:pPr lvl="0"/>
            <a:r>
              <a:rPr lang="sk-SK" sz="2000" b="1" dirty="0">
                <a:solidFill>
                  <a:schemeClr val="tx2">
                    <a:lumMod val="75000"/>
                    <a:lumOff val="25000"/>
                  </a:schemeClr>
                </a:solidFill>
              </a:rPr>
              <a:t>16. </a:t>
            </a:r>
            <a:r>
              <a:rPr lang="sk-SK" sz="1600" b="1" dirty="0"/>
              <a:t>V poznámke pod čiarou k odkazu 6c sa citácia „§ 12 ods. 4 písm. a)“ nahrádza citáciou „§ 12 ods. 4 písm. a) a § 15 ods. 3“.</a:t>
            </a:r>
            <a:endParaRPr lang="sk-SK" sz="1600" dirty="0"/>
          </a:p>
          <a:p>
            <a:r>
              <a:rPr lang="sk-SK" sz="1600" i="1" dirty="0"/>
              <a:t>§ 12 ods. 4 písm. a) a § 15 ods. 3 zákona č. 192/2023 Z. z. o registri trestov a o zmene a doplnení niektorých zákonov.</a:t>
            </a:r>
            <a:endParaRPr lang="sk-SK" sz="1600" dirty="0"/>
          </a:p>
          <a:p>
            <a:endParaRPr lang="sk-SK" sz="1600" dirty="0"/>
          </a:p>
          <a:p>
            <a:pPr lvl="0"/>
            <a:endParaRPr lang="sk-SK" dirty="0"/>
          </a:p>
          <a:p>
            <a:pPr lvl="0"/>
            <a:endParaRPr lang="sk-SK" sz="1600"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sk-SK" sz="1600" b="1" dirty="0"/>
          </a:p>
          <a:p>
            <a:endParaRPr lang="en-SK" sz="1600" b="1" dirty="0"/>
          </a:p>
        </p:txBody>
      </p:sp>
    </p:spTree>
    <p:extLst>
      <p:ext uri="{BB962C8B-B14F-4D97-AF65-F5344CB8AC3E}">
        <p14:creationId xmlns:p14="http://schemas.microsoft.com/office/powerpoint/2010/main" val="1326991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4B6CB1ED938E478EA1CC880B97F4F6" ma:contentTypeVersion="17" ma:contentTypeDescription="Create a new document." ma:contentTypeScope="" ma:versionID="0f33e72e3d87cdfae7e72fbff2b9d97a">
  <xsd:schema xmlns:xsd="http://www.w3.org/2001/XMLSchema" xmlns:xs="http://www.w3.org/2001/XMLSchema" xmlns:p="http://schemas.microsoft.com/office/2006/metadata/properties" xmlns:ns2="1761cb37-c33f-42c7-9eeb-6f00cca254d3" xmlns:ns3="6bdf28ae-65c4-4f6e-bc50-9bbd2c60ae30" targetNamespace="http://schemas.microsoft.com/office/2006/metadata/properties" ma:root="true" ma:fieldsID="f722dcfab016f3a5bbafc6217390dbc8" ns2:_="" ns3:_="">
    <xsd:import namespace="1761cb37-c33f-42c7-9eeb-6f00cca254d3"/>
    <xsd:import namespace="6bdf28ae-65c4-4f6e-bc50-9bbd2c60ae30"/>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ObjectDetectorVersion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Pozn_x00e1_mka" minOccurs="0"/>
                <xsd:element ref="ns2:POKYNGTS_x00da_6_2025"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61cb37-c33f-42c7-9eeb-6f00cca254d3"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44711f30-588b-4a11-a5ac-bfa08f22b2b7"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Pozn_x00e1_mka" ma:index="22" nillable="true" ma:displayName="Poznámka" ma:format="Dropdown" ma:internalName="Pozn_x00e1_mka">
      <xsd:simpleType>
        <xsd:restriction base="dms:Text">
          <xsd:maxLength value="255"/>
        </xsd:restriction>
      </xsd:simpleType>
    </xsd:element>
    <xsd:element name="POKYNGTS_x00da_6_2025" ma:index="23" nillable="true" ma:displayName="POKYN GTSÚ 6_2025" ma:format="Dropdown" ma:internalName="POKYNGTS_x00da_6_2025">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bdf28ae-65c4-4f6e-bc50-9bbd2c60ae30"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7c82725-1f72-4382-bdf3-1c169425277e}" ma:internalName="TaxCatchAll" ma:showField="CatchAllData" ma:web="6bdf28ae-65c4-4f6e-bc50-9bbd2c60ae30">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bdf28ae-65c4-4f6e-bc50-9bbd2c60ae30" xsi:nil="true"/>
    <Pozn_x00e1_mka xmlns="1761cb37-c33f-42c7-9eeb-6f00cca254d3" xsi:nil="true"/>
    <lcf76f155ced4ddcb4097134ff3c332f xmlns="1761cb37-c33f-42c7-9eeb-6f00cca254d3">
      <Terms xmlns="http://schemas.microsoft.com/office/infopath/2007/PartnerControls"/>
    </lcf76f155ced4ddcb4097134ff3c332f>
    <POKYNGTS_x00da_6_2025 xmlns="1761cb37-c33f-42c7-9eeb-6f00cca254d3" xsi:nil="true"/>
  </documentManagement>
</p:properties>
</file>

<file path=customXml/itemProps1.xml><?xml version="1.0" encoding="utf-8"?>
<ds:datastoreItem xmlns:ds="http://schemas.openxmlformats.org/officeDocument/2006/customXml" ds:itemID="{8F576606-5605-4FE6-B74B-0DBEC7A60867}">
  <ds:schemaRefs>
    <ds:schemaRef ds:uri="http://schemas.microsoft.com/sharepoint/v3/contenttype/forms"/>
  </ds:schemaRefs>
</ds:datastoreItem>
</file>

<file path=customXml/itemProps2.xml><?xml version="1.0" encoding="utf-8"?>
<ds:datastoreItem xmlns:ds="http://schemas.openxmlformats.org/officeDocument/2006/customXml" ds:itemID="{201348A9-14D7-4E32-BAE2-89390C2EEC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61cb37-c33f-42c7-9eeb-6f00cca254d3"/>
    <ds:schemaRef ds:uri="6bdf28ae-65c4-4f6e-bc50-9bbd2c60ae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0A803B-CDFC-478F-871F-FEA9302A5E91}">
  <ds:schemaRefs>
    <ds:schemaRef ds:uri="1761cb37-c33f-42c7-9eeb-6f00cca254d3"/>
    <ds:schemaRef ds:uri="6bdf28ae-65c4-4f6e-bc50-9bbd2c60ae3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406</TotalTime>
  <Words>16566</Words>
  <Application>Microsoft Office PowerPoint</Application>
  <PresentationFormat>Širokouhlá</PresentationFormat>
  <Paragraphs>1347</Paragraphs>
  <Slides>85</Slides>
  <Notes>84</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85</vt:i4>
      </vt:variant>
    </vt:vector>
  </HeadingPairs>
  <TitlesOfParts>
    <vt:vector size="90" baseType="lpstr">
      <vt:lpstr>Aptos</vt:lpstr>
      <vt:lpstr>Aptos Display</vt:lpstr>
      <vt:lpstr>Arial</vt:lpstr>
      <vt:lpstr>Calibri</vt:lpstr>
      <vt:lpstr>Office Theme</vt:lpstr>
      <vt:lpstr>Novela zákona č. 440/2015 Z. z.  o športe a o zmene a doplnení niektorých zákonov. </vt:lpstr>
      <vt:lpstr>Novela zákona č. 440/2015 Z. z. - § 1  a § 2</vt:lpstr>
      <vt:lpstr>Novela zákona č. 440/2015 Z. z. - § 3</vt:lpstr>
      <vt:lpstr>Novela zákona č. 440/2015 Z. z. - § 4</vt:lpstr>
      <vt:lpstr>Novela zákona č. 440/2015 Z. z. - § 4 a § 5</vt:lpstr>
      <vt:lpstr>Novela zákona č. 440/2015 Z. z. - § 6</vt:lpstr>
      <vt:lpstr>Novela zákona č. 440/2015 Z. z. - § 6</vt:lpstr>
      <vt:lpstr>Novela zákona č. 440/2015 Z. z. - § 7</vt:lpstr>
      <vt:lpstr>Novela zákona č. 440/2015 Z. z. - § 7 - Znenie od 01.01.2026</vt:lpstr>
      <vt:lpstr>Novela zákona č. 440/2015 Z. z. - § 8</vt:lpstr>
      <vt:lpstr>Novela zákona č. 440/2015 Z. z. - § 9</vt:lpstr>
      <vt:lpstr>Novela zákona č. 440/2015 Z. z. - § 9</vt:lpstr>
      <vt:lpstr>Novela zákona č. 440/2015 Z. z. - § 10</vt:lpstr>
      <vt:lpstr>Novela zákona č. 440/2015 Z. z. - § 11</vt:lpstr>
      <vt:lpstr>Novela zákona č. 440/2015 Z. z. - § 14</vt:lpstr>
      <vt:lpstr>Novela zákona č. 440/2015 Z. z. - § 16</vt:lpstr>
      <vt:lpstr>Novela zákona č. 440/2015 Z. z. - § 17</vt:lpstr>
      <vt:lpstr>Novela zákona č. 440/2015 Z. z. - § 17</vt:lpstr>
      <vt:lpstr>Novela zákona č. 440/2015 Z. z. - § 18</vt:lpstr>
      <vt:lpstr>Novela zákona č. 440/2015 Z. z. - § 19</vt:lpstr>
      <vt:lpstr>Novela zákona č. 440/2015 Z. z. - § 19</vt:lpstr>
      <vt:lpstr>Novela zákona č. 440/2015 Z. z. - § 20</vt:lpstr>
      <vt:lpstr>Novela zákona č. 440/2015 Z. z. - § 23 a § 24</vt:lpstr>
      <vt:lpstr>Novela zákona č. 440/2015 Z. z. - § 25</vt:lpstr>
      <vt:lpstr>Novela zákona č. 440/2015 Z. z. - § 28</vt:lpstr>
      <vt:lpstr>Novela zákona č. 440/2015 Z. z. - § 31</vt:lpstr>
      <vt:lpstr>Novela zákona č. 440/2015 Z. z. - § 31</vt:lpstr>
      <vt:lpstr>Novela zákona č. 440/2015 Z. z. - § 34</vt:lpstr>
      <vt:lpstr>Novela zákona č. 440/2015 Z. z. - § 35</vt:lpstr>
      <vt:lpstr>Novela zákona č. 440/2015 Z. z. - § 35</vt:lpstr>
      <vt:lpstr>Novela zákona č. 440/2015 Z. z. - § 35</vt:lpstr>
      <vt:lpstr>Novela zákona č. 440/2015 Z. z. - § 37</vt:lpstr>
      <vt:lpstr>Novela zákona č. 440/2015 Z. z. - § 37</vt:lpstr>
      <vt:lpstr>Novela zákona č. 440/2015 Z. z. - § 41</vt:lpstr>
      <vt:lpstr>Novela zákona č. 440/2015 Z. z. - § 42</vt:lpstr>
      <vt:lpstr>Novela zákona č. 440/2015 Z. z. - § 44</vt:lpstr>
      <vt:lpstr>Novela zákona č. 440/2015 Z. z. - § 46</vt:lpstr>
      <vt:lpstr>Novela zákona č. 440/2015 Z. z. - § 46</vt:lpstr>
      <vt:lpstr>Novela zákona č. 440/2015 Z. z. - § 47 a § 48 </vt:lpstr>
      <vt:lpstr>Novela zákona č. 440/2015 Z. z. - § 49 a § 49a</vt:lpstr>
      <vt:lpstr>Novela zákona č. 440/2015 Z. z. - § 49a a § 49b</vt:lpstr>
      <vt:lpstr>Novela zákona č. 440/2015 Z. z. - § 50</vt:lpstr>
      <vt:lpstr>Novela zákona č. 440/2015 Z. z. - § 50</vt:lpstr>
      <vt:lpstr>Novela zákona č. 440/2015 Z. z. - § 52</vt:lpstr>
      <vt:lpstr>Novela zákona č. 440/2015 Z. z. - § 54</vt:lpstr>
      <vt:lpstr>Novela zákona č. 440/2015 Z. z. - § 56</vt:lpstr>
      <vt:lpstr>Novela zákona č. 440/2015 Z. z. - § 56</vt:lpstr>
      <vt:lpstr>Novela zákona č. 440/2015 Z. z. - § 57</vt:lpstr>
      <vt:lpstr>Novela zákona č. 440/2015 Z. z. - § 58 a § 60</vt:lpstr>
      <vt:lpstr>Novela zákona č. 440/2015 Z. z. - § 60</vt:lpstr>
      <vt:lpstr>Novela zákona č. 440/2015 Z. z. - § 61</vt:lpstr>
      <vt:lpstr>Novela zákona č. 440/2015 Z. z. - § 63 a § 64</vt:lpstr>
      <vt:lpstr>Novela zákona č. 440/2015 Z. z. - § 66</vt:lpstr>
      <vt:lpstr>Novela zákona č. 440/2015 Z. z. - § 66</vt:lpstr>
      <vt:lpstr>Novela zákona č. 440/2015 Z. z. - § 67</vt:lpstr>
      <vt:lpstr>Novela zákona č. 440/2015 Z. z. - § 68</vt:lpstr>
      <vt:lpstr>Novela zákona č. 440/2015 Z. z. - § 69</vt:lpstr>
      <vt:lpstr>Novela zákona č. 440/2015 Z. z. - § 69</vt:lpstr>
      <vt:lpstr>Novela zákona č. 440/2015 Z. z. - § 69a</vt:lpstr>
      <vt:lpstr>Novela zákona č. 440/2015 Z. z. - § 77</vt:lpstr>
      <vt:lpstr>Novela zákona č. 440/2015 Z. z. - § 77</vt:lpstr>
      <vt:lpstr>Novela zákona č. 440/2015 Z. z. - § 79</vt:lpstr>
      <vt:lpstr>Novela zákona č. 440/2015 Z. z. - § 80</vt:lpstr>
      <vt:lpstr>Novela zákona č. 440/2015 Z. z. - § 80</vt:lpstr>
      <vt:lpstr>Novela zákona č. 440/2015 Z. z. - § 81</vt:lpstr>
      <vt:lpstr>Novela zákona č. 440/2015 Z. z. - § 81</vt:lpstr>
      <vt:lpstr>Novela zákona č. 440/2015 Z. z. - § 82 a § 82a </vt:lpstr>
      <vt:lpstr>Novela zákona č. 440/2015 Z. z. - § 83 a § 84</vt:lpstr>
      <vt:lpstr>Novela zákona č. 440/2015 Z. z. - § 83 a § 84</vt:lpstr>
      <vt:lpstr>Novela zákona č. 440/2015 Z. z. - § 83 a § 84</vt:lpstr>
      <vt:lpstr>Novela zákona č. 440/2015 Z. z. - § 83 a § 84</vt:lpstr>
      <vt:lpstr>Novela zákona č. 440/2015 Z. z. - § 86</vt:lpstr>
      <vt:lpstr>Novela zákona č. 440/2015 Z. z. - § 86</vt:lpstr>
      <vt:lpstr>Novela zákona č. 440/2015 Z. z. - § 86</vt:lpstr>
      <vt:lpstr>Novela zákona č. 440/2015 Z. z. - § 87</vt:lpstr>
      <vt:lpstr>Novela zákona č. 440/2015 Z. z. - § 92</vt:lpstr>
      <vt:lpstr>Novela zákona č. 440/2015 Z. z. - § 94</vt:lpstr>
      <vt:lpstr>Novela zákona č. 440/2015 Z. z. - § 95, § 96 a § 100</vt:lpstr>
      <vt:lpstr>Novela zákona č. 440/2015 Z. z. - § 101</vt:lpstr>
      <vt:lpstr>Novela zákona č. 440/2015 Z. z. - § 101a</vt:lpstr>
      <vt:lpstr>Novela zákona č. 440/2015 Z. z. - § 101a</vt:lpstr>
      <vt:lpstr>Novela zákona č. 440/2015 Z. z. - § 106i</vt:lpstr>
      <vt:lpstr>Novela zákona č. 440/2015 Z. z. - § 106i</vt:lpstr>
      <vt:lpstr>Novela zákona č. 440/2015 Z. z. - § 107</vt:lpstr>
      <vt:lpstr>Novela zákona č. 440/2015 Z. z.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Luisa Chudobova</dc:creator>
  <cp:lastModifiedBy>Tomáš Nagy</cp:lastModifiedBy>
  <cp:revision>2</cp:revision>
  <dcterms:created xsi:type="dcterms:W3CDTF">2024-07-23T09:05:19Z</dcterms:created>
  <dcterms:modified xsi:type="dcterms:W3CDTF">2025-10-21T09:06:59Z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0x0101009D4B6CB1ED938E478EA1CC880B97F4F6</vt:lpwstr>
  </property>
  <property fmtid="{D5CDD505-2E9C-101B-9397-08002B2CF9AE}" pid="3" name="MediaServiceImageTags">
    <vt:lpwstr/>
  </property>
  <property fmtid="{D5CDD505-2E9C-101B-9397-08002B2CF9AE}" pid="4" name="MSIP_Label_defa4170-0d19-0005-0004-bc88714345d2_Enabled">
    <vt:lpwstr>true</vt:lpwstr>
  </property>
  <property fmtid="{D5CDD505-2E9C-101B-9397-08002B2CF9AE}" pid="5" name="MSIP_Label_defa4170-0d19-0005-0004-bc88714345d2_SetDate">
    <vt:lpwstr>2025-02-03T06:59:50Z</vt:lpwstr>
  </property>
  <property fmtid="{D5CDD505-2E9C-101B-9397-08002B2CF9AE}" pid="6" name="MSIP_Label_defa4170-0d19-0005-0004-bc88714345d2_Method">
    <vt:lpwstr>Standard</vt:lpwstr>
  </property>
  <property fmtid="{D5CDD505-2E9C-101B-9397-08002B2CF9AE}" pid="7" name="MSIP_Label_defa4170-0d19-0005-0004-bc88714345d2_Name">
    <vt:lpwstr>defa4170-0d19-0005-0004-bc88714345d2</vt:lpwstr>
  </property>
  <property fmtid="{D5CDD505-2E9C-101B-9397-08002B2CF9AE}" pid="8" name="MSIP_Label_defa4170-0d19-0005-0004-bc88714345d2_SiteId">
    <vt:lpwstr>8e9b86cd-3ff9-4412-b358-62fa272e1859</vt:lpwstr>
  </property>
  <property fmtid="{D5CDD505-2E9C-101B-9397-08002B2CF9AE}" pid="9" name="MSIP_Label_defa4170-0d19-0005-0004-bc88714345d2_ActionId">
    <vt:lpwstr>f0fd4fca-e764-4eae-abd4-3a779ef7634d</vt:lpwstr>
  </property>
  <property fmtid="{D5CDD505-2E9C-101B-9397-08002B2CF9AE}" pid="10" name="MSIP_Label_defa4170-0d19-0005-0004-bc88714345d2_ContentBits">
    <vt:lpwstr>0</vt:lpwstr>
  </property>
</Properties>
</file>